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99" r:id="rId2"/>
    <p:sldId id="275" r:id="rId3"/>
    <p:sldId id="282" r:id="rId4"/>
    <p:sldId id="298" r:id="rId5"/>
    <p:sldId id="277" r:id="rId6"/>
    <p:sldId id="278" r:id="rId7"/>
    <p:sldId id="283" r:id="rId8"/>
    <p:sldId id="309" r:id="rId9"/>
    <p:sldId id="284" r:id="rId10"/>
    <p:sldId id="307" r:id="rId11"/>
    <p:sldId id="302" r:id="rId12"/>
    <p:sldId id="272" r:id="rId13"/>
  </p:sldIdLst>
  <p:sldSz cx="12192000" cy="6858000"/>
  <p:notesSz cx="9601200" cy="7315200"/>
  <p:custDataLst>
    <p:tags r:id="rId15"/>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7279" autoAdjust="0"/>
  </p:normalViewPr>
  <p:slideViewPr>
    <p:cSldViewPr snapToGrid="0" showGuides="1">
      <p:cViewPr varScale="1">
        <p:scale>
          <a:sx n="111" d="100"/>
          <a:sy n="111" d="100"/>
        </p:scale>
        <p:origin x="1080" y="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p:txBody>
          <a:bodyPr bIns="48331" lIns="96661" rIns="96661" rtlCol="0" tIns="48331" vert="horz"/>
          <a:lstStyle/>
          <a:p txid="e977f446101fb0c2cdd655fd7d9162bb">
            <a:r>
              <a:rPr lang="en-US">
                <a:solidFill>
                  <a:srgbClr val="000000"/>
                </a:solidFill>
              </a:rPr>
              <a:t>Enfin, DHIS2 fournit plusieurs outils de rapport par le biais de l'application Rapports. Par exemple, nous pouvons utiliser le rapport sur les ensembles de données pour obtenir des informations détaillées sur différents aspects du programme de vaccination dans un établissement de santé donné au cours d'une période spécifique.</a:t>
            </a:r>
            <a:endParaRPr lang="es-ES">
              <a:solidFill>
                <a:srgbClr val="000000"/>
              </a:solidFill>
            </a:endParaRPr>
          </a:p>
        </p:txBody>
      </p:sp>
      <p:sp>
        <p:nvSpPr>
          <p:cNvPr id="5" name="TextBox 4">
            <a:extLst>
              <a:ext uri="{FF2B5EF4-FFF2-40B4-BE49-F238E27FC236}">
                <a16:creationId xmlns:a16="http://schemas.microsoft.com/office/drawing/2014/main" id="{4A3B4B75-4BA7-45AD-A977-90E44EC50AE2}"/>
              </a:ext>
            </a:extLst>
          </p:cNvPr>
          <p:cNvSpPr txBox="1"/>
          <p:nvPr/>
        </p:nvSpPr>
        <p:spPr>
          <a:xfrm>
            <a:off x="2861348" y="2096998"/>
            <a:ext cx="2129375" cy="374605"/>
          </a:xfrm>
          <a:prstGeom prst="rect">
            <a:avLst/>
          </a:prstGeom>
          <a:noFill/>
        </p:spPr>
        <p:txBody>
          <a:bodyPr bIns="48331" lIns="96661" rIns="96661" rtlCol="0" tIns="48331" wrap="square">
            <a:spAutoFit/>
          </a:bodyPr>
          <a:lstStyle/>
          <a:p txid="28ea636904c44c4d67cbfb48a7c07150">
            <a:pPr algn="ctr"/>
            <a:r>
              <a:rPr lang="es-ES"/>
              <a:t>DÉMO</a:t>
            </a:r>
          </a:p>
        </p:txBody>
      </p:sp>
    </p:spTree>
    <p:extLst>
      <p:ext uri="{BB962C8B-B14F-4D97-AF65-F5344CB8AC3E}">
        <p14:creationId xmlns:p14="http://schemas.microsoft.com/office/powerpoint/2010/main" val="3616965642"/>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2d6778f3b26d745a6fe4bc2c810bd8ff">
            <a:r>
              <a:rPr lang="en-US">
                <a:solidFill>
                  <a:srgbClr val="000000"/>
                </a:solidFill>
              </a:rPr>
              <a:t>En résumé, nous venons de voir comment créer différents types de sorties dans le système DHIS2 sur la base des données déjà saisies.</a:t>
            </a:r>
          </a:p>
          <a:p txid="27119f32bcb977a6636be70897ac0229">
            <a:r>
              <a:rPr lang="en-US">
                <a:solidFill>
                  <a:srgbClr val="000000"/>
                </a:solidFill>
              </a:rPr>
              <a:t>Des tableaux croisés dynamiques, des graphiques et des cartes peuvent être créés en quelques clics, et de nombreux types de rapports sont disponibles via l'application Rapports.</a:t>
            </a:r>
          </a:p>
          <a:p txid="22a04b6c0927707735694efbfc465f88">
            <a:r>
              <a:rPr lang="en-US">
                <a:solidFill>
                  <a:srgbClr val="000000"/>
                </a:solidFill>
              </a:rPr>
              <a:t>On peut également ajouter des descriptions aux sorties ainsi que des interprétations basées sur notre analyse des données.</a:t>
            </a:r>
            <a:endParaRPr lang="en-US">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672738c88acefdcd779bdb549363fc79">
            <a:r>
              <a:rPr b="0" i="0" lang="en-US" strike="noStrike" u="none">
                <a:solidFill>
                  <a:srgbClr val="000000"/>
                </a:solidFill>
                <a:effectLst/>
                <a:latin charset="0" panose="020F0502020204030203" pitchFamily="34" typeface="Lato"/>
              </a:rPr>
              <a:t>L'une des principales caractéristiques de DHIS2 est sa capacité à transformer et à traiter les données brutes que les utilisateurs saisissent dans la plateforme en différentes représentations visuelles.</a:t>
            </a:r>
            <a:endParaRPr lang="es-ES">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1d113b17e3ed4db381ccc8d967db7ad4">
            <a:r>
              <a:rPr lang="en-US">
                <a:solidFill>
                  <a:srgbClr val="000000"/>
                </a:solidFill>
              </a:rPr>
              <a:t>Dans cette vidéo, nous allons passer en revue des exemples de représentations visuelles des données à l'aide de tableaux croisés dynamiques, de graphiques, de cartes et de rapports. Voyons voir comment cela fonctionne.</a:t>
            </a: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aa8dcad438ac75cb46492d026c72978a">
            <a:r>
              <a:rPr lang="en-US">
                <a:solidFill>
                  <a:srgbClr val="000000"/>
                </a:solidFill>
              </a:rPr>
              <a:t>Supposons que nous étudions un programme de vaccination des enfants et que nous souhaitions connaître le nombre d'enfants ayant reçu leur vaccin contre la tuberculose ou leur dose de BCG au cours des 12 derniers mois dans chaque district du pays.</a:t>
            </a:r>
            <a:endParaRPr lang="es-ES">
              <a:solidFill>
                <a:srgbClr val="000000"/>
              </a:solidFill>
              <a:sym typeface=""/>
            </a:endParaRPr>
          </a:p>
        </p:txBody>
      </p:sp>
    </p:spTree>
    <p:extLst>
      <p:ext uri="{BB962C8B-B14F-4D97-AF65-F5344CB8AC3E}">
        <p14:creationId xmlns:p14="http://schemas.microsoft.com/office/powerpoint/2010/main" val="164435962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a:xfrm>
            <a:off x="206406" y="4968819"/>
            <a:ext cx="7198877" cy="1648549"/>
          </a:xfrm>
        </p:spPr>
        <p:txBody>
          <a:bodyPr bIns="48331" lIns="96661" rIns="96661" rtlCol="0" tIns="48331" vert="horz"/>
          <a:lstStyle/>
          <a:p txid="4edbc4c61074c0ae6eceb401a51b894d">
            <a:r>
              <a:rPr lang="en-US" sz="1000">
                <a:solidFill>
                  <a:srgbClr val="000000"/>
                </a:solidFill>
              </a:rPr>
              <a:t>Pour commencer, nous pouvons sélectionner l'application Visualiseur de données dans DHIS2. Dans cette application, nous pouvons sélectionner le type de représentation Tableaux croisés dynamiques. Dans les menus déroulants disponibles, nous sélectionnons d'abord les données que nous voulons voir représentées, dans cet exemple, "Doses de BCG administrées". Ensuite, nous sélectionnons l’intervalle de temps à appliquer à ces données, dans ce cas, les 12 derniers mois. Puis, nous sélectionnons les lieux auxquels ces données sont rattachées, par exemple, tous les districts du pays. Si nous voulons modifier la mise en forme des données, il nous suffit de déplacer les paramètres. En quelques clics, nous avons obtenu un tableau récapitulant le nombre d’enfants vaccinés au BCG par district au cours des 12 derniers mois. Nous pouvons enregistrer ce tableau croisé dynamique pour nous en servir plus tard. Et, si nous voulons afficher ces données sous forme de graphique ? Il nous suffit de sélectionner le graphique de notre choix et de modifier la mise en forme. En cas de doute sur le meilleur type de graphique à choisir, de courtes descriptions sont là pour nous aider. Nous pouvons également représenter les données sur une carte, en sélectionnant l’icône correspondante dans le menu. Nous pouvons ajouter différents types de couches à notre carte pour l’enrichir.</a:t>
            </a:r>
            <a:endParaRPr lang="es-ES" sz="1000">
              <a:solidFill>
                <a:srgbClr val="000000"/>
              </a:solidFill>
            </a:endParaRPr>
          </a:p>
        </p:txBody>
      </p:sp>
      <p:sp>
        <p:nvSpPr>
          <p:cNvPr id="5" name="TextBox 4">
            <a:extLst>
              <a:ext uri="{FF2B5EF4-FFF2-40B4-BE49-F238E27FC236}">
                <a16:creationId xmlns:a16="http://schemas.microsoft.com/office/drawing/2014/main" id="{89255A3E-B023-4AD7-A372-067D7C134A84}"/>
              </a:ext>
            </a:extLst>
          </p:cNvPr>
          <p:cNvSpPr txBox="1"/>
          <p:nvPr/>
        </p:nvSpPr>
        <p:spPr>
          <a:xfrm>
            <a:off x="2519127" y="1921749"/>
            <a:ext cx="2718756" cy="374605"/>
          </a:xfrm>
          <a:prstGeom prst="rect">
            <a:avLst/>
          </a:prstGeom>
          <a:noFill/>
        </p:spPr>
        <p:txBody>
          <a:bodyPr bIns="48331" lIns="96661" rIns="96661" rtlCol="0" tIns="48331" wrap="square">
            <a:spAutoFit/>
          </a:bodyPr>
          <a:lstStyle/>
          <a:p txid="28ea636904c44c4d67cbfb48a7c07150">
            <a:pPr algn="ctr"/>
            <a:r>
              <a:rPr lang="es-ES"/>
              <a:t>DÉMO</a:t>
            </a:r>
          </a:p>
        </p:txBody>
      </p:sp>
    </p:spTree>
    <p:extLst>
      <p:ext uri="{BB962C8B-B14F-4D97-AF65-F5344CB8AC3E}">
        <p14:creationId xmlns:p14="http://schemas.microsoft.com/office/powerpoint/2010/main" val="1505624884"/>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76213" y="484188"/>
            <a:ext cx="7270750" cy="4089400"/>
          </a:xfrm>
        </p:spPr>
      </p:sp>
      <p:sp>
        <p:nvSpPr>
          <p:cNvPr id="3" name="Notes Placeholder 2"/>
          <p:cNvSpPr>
            <a:spLocks noGrp="1"/>
          </p:cNvSpPr>
          <p:nvPr>
            <p:ph idx="1" type="body"/>
          </p:nvPr>
        </p:nvSpPr>
        <p:spPr>
          <a:xfrm>
            <a:off x="206407" y="5025968"/>
            <a:ext cx="7214687" cy="1723748"/>
          </a:xfrm>
        </p:spPr>
        <p:txBody>
          <a:bodyPr bIns="48331" lIns="96661" rIns="96661" rtlCol="0" tIns="48331" vert="horz"/>
          <a:lstStyle/>
          <a:p txid="8bae7e33000c6400c8df8989764e8b2d">
            <a:r>
              <a:rPr lang="en-US">
                <a:solidFill>
                  <a:srgbClr val="000000"/>
                </a:solidFill>
              </a:rPr>
              <a:t>Tous ces exemples montrent des utilisations très simples des outils de visualisation des données, disponibles dans DHIS2.</a:t>
            </a:r>
            <a:endParaRPr lang="es-ES">
              <a:solidFill>
                <a:srgbClr val="000000"/>
              </a:solidFill>
              <a:sym typeface=""/>
            </a:endParaRPr>
          </a:p>
        </p:txBody>
      </p:sp>
    </p:spTree>
    <p:extLst>
      <p:ext uri="{BB962C8B-B14F-4D97-AF65-F5344CB8AC3E}">
        <p14:creationId xmlns:p14="http://schemas.microsoft.com/office/powerpoint/2010/main" val="3064327233"/>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8dcb9a66c0dbf732f8b3b920df2f5824">
            <a:r>
              <a:rPr lang="en-US">
                <a:solidFill>
                  <a:srgbClr val="000000"/>
                </a:solidFill>
              </a:rPr>
              <a:t>Nous pouvons également créer des représentations visuelles plus complexes à l'aide des mêmes outils. Par exemple, si nous regardons ce graphique, nous pouvons voir qu'il montre la performance globale en matière de fourniture de vaccins essentiels par région par rapport à un objectif attendu,  </a:t>
            </a:r>
          </a:p>
          <a:p txid="5699e2df3083bbdb9ce985fb6231d2fe">
            <a:r>
              <a:rPr lang="en-US">
                <a:solidFill>
                  <a:srgbClr val="000000"/>
                </a:solidFill>
              </a:rPr>
              <a:t>et surtout, nous pouvons ajouter des descriptions et des interprétations en fonction des données affichées et ainsi, donner un peu plus de sens aux données que vous affichez.</a:t>
            </a:r>
          </a:p>
          <a:p>
            <a:endParaRPr lang="en-US">
              <a:solidFill>
                <a:srgbClr val="000000"/>
              </a:solidFill>
            </a:endParaRPr>
          </a:p>
          <a:p>
            <a:endParaRPr lang="en-US">
              <a:solidFill>
                <a:srgbClr val="000000"/>
              </a:solidFill>
            </a:endParaRPr>
          </a:p>
        </p:txBody>
      </p:sp>
    </p:spTree>
    <p:extLst>
      <p:ext uri="{BB962C8B-B14F-4D97-AF65-F5344CB8AC3E}">
        <p14:creationId xmlns:p14="http://schemas.microsoft.com/office/powerpoint/2010/main" val="801259913"/>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p:txBody>
          <a:bodyPr bIns="48331" lIns="96661" rIns="96661" rtlCol="0" tIns="48331" vert="horz"/>
          <a:lstStyle/>
          <a:p txid="c80a836e6874cf392d8825c5e052d1a3">
            <a:r>
              <a:rPr lang="en-US">
                <a:solidFill>
                  <a:srgbClr val="000000"/>
                </a:solidFill>
              </a:rPr>
              <a:t>Nous pouvons donner un nom à cette représentation visuelle et ajouter une description qui explique ce que nous cherchons à mesurer. Par exemple, "si la couverture du BCG est supérieure à 90%, cela signifie que nous devrions poursuivre nos efforts". Une faible couverture peut être liée à de nombreux facteurs différents que nous pouvons expliquer ici.</a:t>
            </a:r>
            <a:endParaRPr lang="es-ES">
              <a:solidFill>
                <a:srgbClr val="000000"/>
              </a:solidFill>
            </a:endParaRPr>
          </a:p>
        </p:txBody>
      </p:sp>
      <p:sp>
        <p:nvSpPr>
          <p:cNvPr id="5" name="TextBox 4">
            <a:extLst>
              <a:ext uri="{FF2B5EF4-FFF2-40B4-BE49-F238E27FC236}">
                <a16:creationId xmlns:a16="http://schemas.microsoft.com/office/drawing/2014/main" id="{83B69269-0611-4CA9-8888-7E50C1C3ECCE}"/>
              </a:ext>
            </a:extLst>
          </p:cNvPr>
          <p:cNvSpPr txBox="1"/>
          <p:nvPr/>
        </p:nvSpPr>
        <p:spPr>
          <a:xfrm>
            <a:off x="2861348" y="2096998"/>
            <a:ext cx="2129375" cy="374605"/>
          </a:xfrm>
          <a:prstGeom prst="rect">
            <a:avLst/>
          </a:prstGeom>
          <a:noFill/>
        </p:spPr>
        <p:txBody>
          <a:bodyPr bIns="48331" lIns="96661" rIns="96661" rtlCol="0" tIns="48331" wrap="square">
            <a:spAutoFit/>
          </a:bodyPr>
          <a:lstStyle/>
          <a:p txid="28ea636904c44c4d67cbfb48a7c07150">
            <a:pPr algn="ctr"/>
            <a:r>
              <a:rPr lang="es-ES"/>
              <a:t>DÉMO</a:t>
            </a:r>
          </a:p>
        </p:txBody>
      </p:sp>
    </p:spTree>
    <p:extLst>
      <p:ext uri="{BB962C8B-B14F-4D97-AF65-F5344CB8AC3E}">
        <p14:creationId xmlns:p14="http://schemas.microsoft.com/office/powerpoint/2010/main" val="1122966808"/>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Notes Placeholder 2"/>
          <p:cNvSpPr>
            <a:spLocks noGrp="1"/>
          </p:cNvSpPr>
          <p:nvPr>
            <p:ph idx="1" type="body"/>
          </p:nvPr>
        </p:nvSpPr>
        <p:spPr/>
        <p:txBody>
          <a:bodyPr bIns="48331" lIns="96661" rIns="96661" rtlCol="0" tIns="48331" vert="horz"/>
          <a:lstStyle/>
          <a:p txid="aca11679143c3d06c31ff27a8226cc74">
            <a:r>
              <a:rPr lang="en-US">
                <a:solidFill>
                  <a:srgbClr val="000000"/>
                </a:solidFill>
              </a:rPr>
              <a:t>Nous pouvons également ajouter une interprétation basée sur notre analyse des données présentées. Par exemple, "Dans le district Cat, le PEV MR 2 est de 52,2%. Avons-nous vérifié s'il y a un problème concernant le stock ou la prestation de services ?"</a:t>
            </a:r>
            <a:endParaRPr lang="es-ES">
              <a:solidFill>
                <a:srgbClr val="000000"/>
              </a:solidFill>
            </a:endParaRPr>
          </a:p>
        </p:txBody>
      </p:sp>
      <p:sp>
        <p:nvSpPr>
          <p:cNvPr id="5" name="TextBox 4">
            <a:extLst>
              <a:ext uri="{FF2B5EF4-FFF2-40B4-BE49-F238E27FC236}">
                <a16:creationId xmlns:a16="http://schemas.microsoft.com/office/drawing/2014/main" id="{473B11F3-5B91-47A0-845A-811CA63946F5}"/>
              </a:ext>
            </a:extLst>
          </p:cNvPr>
          <p:cNvSpPr txBox="1"/>
          <p:nvPr/>
        </p:nvSpPr>
        <p:spPr>
          <a:xfrm>
            <a:off x="2861348" y="2096998"/>
            <a:ext cx="2129375" cy="374605"/>
          </a:xfrm>
          <a:prstGeom prst="rect">
            <a:avLst/>
          </a:prstGeom>
          <a:noFill/>
        </p:spPr>
        <p:txBody>
          <a:bodyPr bIns="48331" lIns="96661" rIns="96661" rtlCol="0" tIns="48331" wrap="square">
            <a:spAutoFit/>
          </a:bodyPr>
          <a:lstStyle/>
          <a:p txid="28ea636904c44c4d67cbfb48a7c07150">
            <a:pPr algn="ctr"/>
            <a:r>
              <a:rPr lang="es-ES"/>
              <a:t>DÉMO</a:t>
            </a:r>
          </a:p>
        </p:txBody>
      </p:sp>
    </p:spTree>
    <p:extLst>
      <p:ext uri="{BB962C8B-B14F-4D97-AF65-F5344CB8AC3E}">
        <p14:creationId xmlns:p14="http://schemas.microsoft.com/office/powerpoint/2010/main" val="38202101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26.xml" Type="http://schemas.openxmlformats.org/officeDocument/2006/relationships/slideLayout"/><Relationship Id="rId1" Target="../tags/tag11.xml" Type="http://schemas.openxmlformats.org/officeDocument/2006/relationships/tags"/></Relationships>
</file>

<file path=ppt/slides/_rels/slide11.xml.rels><?xml version="1.0" encoding="utf-8"?>
<Relationships xmlns="http://schemas.openxmlformats.org/package/2006/relationships"><Relationship Id="rId8" Target="../media/image35.png" Type="http://schemas.openxmlformats.org/officeDocument/2006/relationships/image"/><Relationship Id="rId13" Target="../media/image61.svg" Type="http://schemas.openxmlformats.org/officeDocument/2006/relationships/image"/><Relationship Id="rId3" Target="../notesSlides/notesSlide11.xml" Type="http://schemas.openxmlformats.org/officeDocument/2006/relationships/notesSlide"/><Relationship Id="rId7" Target="../media/image34.svg" Type="http://schemas.openxmlformats.org/officeDocument/2006/relationships/image"/><Relationship Id="rId12" Target="../media/image60.png" Type="http://schemas.openxmlformats.org/officeDocument/2006/relationships/image"/><Relationship Id="rId2" Target="../slideLayouts/slideLayout11.xml" Type="http://schemas.openxmlformats.org/officeDocument/2006/relationships/slideLayout"/><Relationship Id="rId1" Target="../tags/tag12.xml" Type="http://schemas.openxmlformats.org/officeDocument/2006/relationships/tags"/><Relationship Id="rId6" Target="../media/image33.png" Type="http://schemas.openxmlformats.org/officeDocument/2006/relationships/image"/><Relationship Id="rId11" Target="../media/image38.svg" Type="http://schemas.openxmlformats.org/officeDocument/2006/relationships/image"/><Relationship Id="rId5" Target="../media/image32.svg" Type="http://schemas.openxmlformats.org/officeDocument/2006/relationships/image"/><Relationship Id="rId10" Target="../media/image37.png" Type="http://schemas.openxmlformats.org/officeDocument/2006/relationships/image"/><Relationship Id="rId4" Target="../media/image31.png" Type="http://schemas.openxmlformats.org/officeDocument/2006/relationships/image"/><Relationship Id="rId9" Target="../media/image36.sv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16.xml" Type="http://schemas.openxmlformats.org/officeDocument/2006/relationships/slideLayout"/><Relationship Id="rId1" Target="../tags/tag13.xml" Type="http://schemas.openxmlformats.org/officeDocument/2006/relationships/tags"/></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13" Target="../media/image29.png" Type="http://schemas.openxmlformats.org/officeDocument/2006/relationships/image"/><Relationship Id="rId18" Target="../media/image34.svg" Type="http://schemas.openxmlformats.org/officeDocument/2006/relationships/image"/><Relationship Id="rId3" Target="../notesSlides/notesSlide2.xml" Type="http://schemas.openxmlformats.org/officeDocument/2006/relationships/notesSlide"/><Relationship Id="rId21" Target="../media/image37.png" Type="http://schemas.openxmlformats.org/officeDocument/2006/relationships/image"/><Relationship Id="rId7" Target="../media/image23.png" Type="http://schemas.openxmlformats.org/officeDocument/2006/relationships/image"/><Relationship Id="rId12" Target="../media/image28.svg" Type="http://schemas.openxmlformats.org/officeDocument/2006/relationships/image"/><Relationship Id="rId17" Target="../media/image33.png" Type="http://schemas.openxmlformats.org/officeDocument/2006/relationships/image"/><Relationship Id="rId2" Target="../slideLayouts/slideLayout26.xml" Type="http://schemas.openxmlformats.org/officeDocument/2006/relationships/slideLayout"/><Relationship Id="rId16" Target="../media/image32.svg" Type="http://schemas.openxmlformats.org/officeDocument/2006/relationships/image"/><Relationship Id="rId20" Target="../media/image36.svg" Type="http://schemas.openxmlformats.org/officeDocument/2006/relationships/image"/><Relationship Id="rId1" Target="../tags/tag3.xml" Type="http://schemas.openxmlformats.org/officeDocument/2006/relationships/tags"/><Relationship Id="rId6" Target="../media/image11.png" Type="http://schemas.openxmlformats.org/officeDocument/2006/relationships/image"/><Relationship Id="rId11" Target="../media/image27.png" Type="http://schemas.openxmlformats.org/officeDocument/2006/relationships/image"/><Relationship Id="rId5" Target="../media/image22.svg" Type="http://schemas.openxmlformats.org/officeDocument/2006/relationships/image"/><Relationship Id="rId15" Target="../media/image31.png" Type="http://schemas.openxmlformats.org/officeDocument/2006/relationships/image"/><Relationship Id="rId10" Target="../media/image26.svg" Type="http://schemas.openxmlformats.org/officeDocument/2006/relationships/image"/><Relationship Id="rId19" Target="../media/image35.pn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 Id="rId14" Target="../media/image30.svg" Type="http://schemas.openxmlformats.org/officeDocument/2006/relationships/image"/><Relationship Id="rId22" Target="../media/image38.svg" Type="http://schemas.openxmlformats.org/officeDocument/2006/relationships/image"/></Relationships>
</file>

<file path=ppt/slides/_rels/slide3.xml.rels><?xml version="1.0" encoding="utf-8"?>
<Relationships xmlns="http://schemas.openxmlformats.org/package/2006/relationships"><Relationship Id="rId8" Target="../media/image43.png" Type="http://schemas.openxmlformats.org/officeDocument/2006/relationships/image"/><Relationship Id="rId13" Target="../media/image32.svg" Type="http://schemas.openxmlformats.org/officeDocument/2006/relationships/image"/><Relationship Id="rId18" Target="../media/image37.png" Type="http://schemas.openxmlformats.org/officeDocument/2006/relationships/image"/><Relationship Id="rId3" Target="../notesSlides/notesSlide3.xml" Type="http://schemas.openxmlformats.org/officeDocument/2006/relationships/notesSlide"/><Relationship Id="rId7" Target="../media/image42.svg" Type="http://schemas.openxmlformats.org/officeDocument/2006/relationships/image"/><Relationship Id="rId12" Target="../media/image31.png" Type="http://schemas.openxmlformats.org/officeDocument/2006/relationships/image"/><Relationship Id="rId17" Target="../media/image36.svg" Type="http://schemas.openxmlformats.org/officeDocument/2006/relationships/image"/><Relationship Id="rId2" Target="../slideLayouts/slideLayout2.xml" Type="http://schemas.openxmlformats.org/officeDocument/2006/relationships/slideLayout"/><Relationship Id="rId16" Target="../media/image35.png" Type="http://schemas.openxmlformats.org/officeDocument/2006/relationships/image"/><Relationship Id="rId1" Target="../tags/tag4.xml" Type="http://schemas.openxmlformats.org/officeDocument/2006/relationships/tags"/><Relationship Id="rId6" Target="../media/image41.png" Type="http://schemas.openxmlformats.org/officeDocument/2006/relationships/image"/><Relationship Id="rId11" Target="../media/image46.svg" Type="http://schemas.openxmlformats.org/officeDocument/2006/relationships/image"/><Relationship Id="rId5" Target="../media/image40.svg" Type="http://schemas.openxmlformats.org/officeDocument/2006/relationships/image"/><Relationship Id="rId15" Target="../media/image34.svg" Type="http://schemas.openxmlformats.org/officeDocument/2006/relationships/image"/><Relationship Id="rId10" Target="../media/image45.png" Type="http://schemas.openxmlformats.org/officeDocument/2006/relationships/image"/><Relationship Id="rId19" Target="../media/image38.svg" Type="http://schemas.openxmlformats.org/officeDocument/2006/relationships/image"/><Relationship Id="rId4" Target="../media/image39.png" Type="http://schemas.openxmlformats.org/officeDocument/2006/relationships/image"/><Relationship Id="rId9" Target="../media/image44.svg" Type="http://schemas.openxmlformats.org/officeDocument/2006/relationships/image"/><Relationship Id="rId14" Target="../media/image33.png" Type="http://schemas.openxmlformats.org/officeDocument/2006/relationships/image"/></Relationships>
</file>

<file path=ppt/slides/_rels/slide4.xml.rels><?xml version="1.0" encoding="utf-8"?>
<Relationships xmlns="http://schemas.openxmlformats.org/package/2006/relationships"><Relationship Id="rId8" Target="../media/image50.svg" Type="http://schemas.openxmlformats.org/officeDocument/2006/relationships/image"/><Relationship Id="rId13" Target="../media/image55.svg" Type="http://schemas.openxmlformats.org/officeDocument/2006/relationships/image"/><Relationship Id="rId3" Target="../notesSlides/notesSlide4.xml" Type="http://schemas.openxmlformats.org/officeDocument/2006/relationships/notesSlide"/><Relationship Id="rId7" Target="../media/image49.png" Type="http://schemas.openxmlformats.org/officeDocument/2006/relationships/image"/><Relationship Id="rId12" Target="../media/image54.png" Type="http://schemas.openxmlformats.org/officeDocument/2006/relationships/image"/><Relationship Id="rId2" Target="../slideLayouts/slideLayout4.xml" Type="http://schemas.openxmlformats.org/officeDocument/2006/relationships/slideLayout"/><Relationship Id="rId1" Target="../tags/tag5.xml" Type="http://schemas.openxmlformats.org/officeDocument/2006/relationships/tags"/><Relationship Id="rId6" Target="../media/image48.svg" Type="http://schemas.openxmlformats.org/officeDocument/2006/relationships/image"/><Relationship Id="rId11" Target="../media/image53.svg" Type="http://schemas.openxmlformats.org/officeDocument/2006/relationships/image"/><Relationship Id="rId5" Target="../media/image47.png" Type="http://schemas.openxmlformats.org/officeDocument/2006/relationships/image"/><Relationship Id="rId10" Target="../media/image52.png" Type="http://schemas.openxmlformats.org/officeDocument/2006/relationships/image"/><Relationship Id="rId4" Target="../media/image12.png" Type="http://schemas.openxmlformats.org/officeDocument/2006/relationships/image"/><Relationship Id="rId9" Target="../media/image51.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26.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26.xml" Type="http://schemas.openxmlformats.org/officeDocument/2006/relationships/slideLayout"/><Relationship Id="rId1" Target="../tags/tag7.xml" Type="http://schemas.openxmlformats.org/officeDocument/2006/relationships/tags"/><Relationship Id="rId6" Target="../media/image58.png" Type="http://schemas.openxmlformats.org/officeDocument/2006/relationships/image"/><Relationship Id="rId5" Target="../media/image57.png" Type="http://schemas.openxmlformats.org/officeDocument/2006/relationships/image"/><Relationship Id="rId4" Target="../media/image56.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26.xml" Type="http://schemas.openxmlformats.org/officeDocument/2006/relationships/slideLayout"/><Relationship Id="rId1" Target="../tags/tag8.xml" Type="http://schemas.openxmlformats.org/officeDocument/2006/relationships/tags"/><Relationship Id="rId6" Target="../media/image61.svg" Type="http://schemas.openxmlformats.org/officeDocument/2006/relationships/image"/><Relationship Id="rId5" Target="../media/image60.png" Type="http://schemas.openxmlformats.org/officeDocument/2006/relationships/image"/><Relationship Id="rId4" Target="../media/image59.pn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4" Target="../media/image62.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26.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7078cecde0693ce8042be26d36e7038">
            <a:r>
              <a:rPr lang="en-US"/>
              <a:t>Représentations visuelles et interprétation des données</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6BA283-6CEA-8A0D-35B8-070C25E617C2}"/>
              </a:ext>
            </a:extLst>
          </p:cNvPr>
          <p:cNvSpPr txBox="1"/>
          <p:nvPr/>
        </p:nvSpPr>
        <p:spPr>
          <a:xfrm>
            <a:off x="5289631" y="3198167"/>
            <a:ext cx="1324402" cy="461665"/>
          </a:xfrm>
          <a:prstGeom prst="rect">
            <a:avLst/>
          </a:prstGeom>
          <a:noFill/>
        </p:spPr>
        <p:txBody>
          <a:bodyPr rtlCol="0" wrap="none">
            <a:spAutoFit/>
          </a:bodyPr>
          <a:lstStyle/>
          <a:p txid="b00f6f9f2d8c9bf995f6a34029ae637d">
            <a:pPr algn="l">
              <a:buClr>
                <a:srgbClr val="008CCF"/>
              </a:buClr>
            </a:pPr>
            <a:r>
              <a:rPr dirty="0" lang="fr-FR" sz="2400"/>
              <a:t>DÉMO 4</a:t>
            </a:r>
          </a:p>
        </p:txBody>
      </p:sp>
    </p:spTree>
    <p:custDataLst>
      <p:tags r:id="rId1"/>
    </p:custDataLst>
    <p:extLst>
      <p:ext uri="{BB962C8B-B14F-4D97-AF65-F5344CB8AC3E}">
        <p14:creationId xmlns:p14="http://schemas.microsoft.com/office/powerpoint/2010/main" val="2760191466"/>
      </p:ext>
    </p:extLst>
  </p:cSld>
  <p:clrMapOvr>
    <a:masterClrMapping/>
  </p:clrMapOvr>
  <p:transition advTm="23000">
    <p:fade/>
  </p:transition>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lang="es-ES"/>
              <a:t>Résumé</a:t>
            </a:r>
          </a:p>
        </p:txBody>
      </p:sp>
      <p:sp>
        <p:nvSpPr>
          <p:cNvPr id="3" name="TextBox 2">
            <a:extLst>
              <a:ext uri="{FF2B5EF4-FFF2-40B4-BE49-F238E27FC236}">
                <a16:creationId xmlns:a16="http://schemas.microsoft.com/office/drawing/2014/main" id="{3187C847-2B1A-4B9A-8724-66BDBC209A13}"/>
              </a:ext>
            </a:extLst>
          </p:cNvPr>
          <p:cNvSpPr txBox="1"/>
          <p:nvPr/>
        </p:nvSpPr>
        <p:spPr>
          <a:xfrm>
            <a:off x="1224316" y="1323347"/>
            <a:ext cx="6432076" cy="461665"/>
          </a:xfrm>
          <a:prstGeom prst="rect">
            <a:avLst/>
          </a:prstGeom>
          <a:noFill/>
        </p:spPr>
        <p:txBody>
          <a:bodyPr rtlCol="0" wrap="square">
            <a:spAutoFit/>
          </a:bodyPr>
          <a:lstStyle/>
          <a:p txid="8d73a8fa5adb89b26898883e10b3be45">
            <a:pPr algn="l" indent="-342900" marL="342900">
              <a:buClr>
                <a:srgbClr val="008CCF"/>
              </a:buClr>
              <a:buFont charset="-79" pitchFamily="2" typeface="Rubik"/>
              <a:buChar char="•"/>
            </a:pPr>
            <a:r>
              <a:rPr lang="es-ES" sz="2400"/>
              <a:t>Comment créer différents types de sorties</a:t>
            </a:r>
          </a:p>
        </p:txBody>
      </p:sp>
      <p:pic>
        <p:nvPicPr>
          <p:cNvPr id="29" name="Graphic 28">
            <a:extLst>
              <a:ext uri="{FF2B5EF4-FFF2-40B4-BE49-F238E27FC236}">
                <a16:creationId xmlns:a16="http://schemas.microsoft.com/office/drawing/2014/main" id="{C4F14028-CD9C-4FE3-ADC1-E8A0A94090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589306" y="2106019"/>
            <a:ext cx="1986097" cy="1986097"/>
          </a:xfrm>
          <a:prstGeom prst="rect">
            <a:avLst/>
          </a:prstGeom>
        </p:spPr>
      </p:pic>
      <p:pic>
        <p:nvPicPr>
          <p:cNvPr id="30" name="Graphic 29">
            <a:extLst>
              <a:ext uri="{FF2B5EF4-FFF2-40B4-BE49-F238E27FC236}">
                <a16:creationId xmlns:a16="http://schemas.microsoft.com/office/drawing/2014/main" id="{87D73AE0-2F52-4A35-A879-4EAF3FB77A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143293" y="2059369"/>
            <a:ext cx="1905000" cy="1905000"/>
          </a:xfrm>
          <a:prstGeom prst="rect">
            <a:avLst/>
          </a:prstGeom>
        </p:spPr>
      </p:pic>
      <p:pic>
        <p:nvPicPr>
          <p:cNvPr id="31" name="Graphic 30">
            <a:extLst>
              <a:ext uri="{FF2B5EF4-FFF2-40B4-BE49-F238E27FC236}">
                <a16:creationId xmlns:a16="http://schemas.microsoft.com/office/drawing/2014/main" id="{E85E6F05-909E-4F97-836D-855D5A5EE2A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697355" y="2126648"/>
            <a:ext cx="1944838" cy="1944838"/>
          </a:xfrm>
          <a:prstGeom prst="rect">
            <a:avLst/>
          </a:prstGeom>
        </p:spPr>
      </p:pic>
      <p:pic>
        <p:nvPicPr>
          <p:cNvPr id="32" name="Graphic 31">
            <a:extLst>
              <a:ext uri="{FF2B5EF4-FFF2-40B4-BE49-F238E27FC236}">
                <a16:creationId xmlns:a16="http://schemas.microsoft.com/office/drawing/2014/main" id="{C8A81998-3C5E-4977-B482-8596BA726E3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20329" y="4368578"/>
            <a:ext cx="1924050" cy="1924050"/>
          </a:xfrm>
          <a:prstGeom prst="rect">
            <a:avLst/>
          </a:prstGeom>
        </p:spPr>
      </p:pic>
      <p:sp>
        <p:nvSpPr>
          <p:cNvPr id="33" name="Rectangle: Rounded Corners 32">
            <a:extLst>
              <a:ext uri="{FF2B5EF4-FFF2-40B4-BE49-F238E27FC236}">
                <a16:creationId xmlns:a16="http://schemas.microsoft.com/office/drawing/2014/main" id="{AB6B0FD3-7DBB-4ABF-A093-12390CBDA424}"/>
              </a:ext>
            </a:extLst>
          </p:cNvPr>
          <p:cNvSpPr/>
          <p:nvPr/>
        </p:nvSpPr>
        <p:spPr>
          <a:xfrm>
            <a:off x="1347914" y="188086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34" name="Rectangle: Rounded Corners 33">
            <a:extLst>
              <a:ext uri="{FF2B5EF4-FFF2-40B4-BE49-F238E27FC236}">
                <a16:creationId xmlns:a16="http://schemas.microsoft.com/office/drawing/2014/main" id="{37C0EE00-5E8A-4D6A-9229-FD2415A01718}"/>
              </a:ext>
            </a:extLst>
          </p:cNvPr>
          <p:cNvSpPr/>
          <p:nvPr/>
        </p:nvSpPr>
        <p:spPr>
          <a:xfrm>
            <a:off x="4861353" y="1901656"/>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35" name="Rectangle: Rounded Corners 34">
            <a:extLst>
              <a:ext uri="{FF2B5EF4-FFF2-40B4-BE49-F238E27FC236}">
                <a16:creationId xmlns:a16="http://schemas.microsoft.com/office/drawing/2014/main" id="{9CC20E9E-E85C-4B6D-8D4E-9F18B27973B3}"/>
              </a:ext>
            </a:extLst>
          </p:cNvPr>
          <p:cNvSpPr/>
          <p:nvPr/>
        </p:nvSpPr>
        <p:spPr>
          <a:xfrm>
            <a:off x="8435334" y="188086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sp>
        <p:nvSpPr>
          <p:cNvPr id="37" name="Rectangle: Rounded Corners 36">
            <a:extLst>
              <a:ext uri="{FF2B5EF4-FFF2-40B4-BE49-F238E27FC236}">
                <a16:creationId xmlns:a16="http://schemas.microsoft.com/office/drawing/2014/main" id="{00E28647-7334-4D8B-B8D4-382D20247B31}"/>
              </a:ext>
            </a:extLst>
          </p:cNvPr>
          <p:cNvSpPr/>
          <p:nvPr/>
        </p:nvSpPr>
        <p:spPr>
          <a:xfrm>
            <a:off x="1347914" y="4153159"/>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7c8c2c41d024367030254bacc4cc048">
            <a:pPr algn="ctr"/>
            <a:r>
              <a:rPr lang="es-ES" sz="2200"/>
              <a:t>Rapports</a:t>
            </a:r>
          </a:p>
        </p:txBody>
      </p:sp>
      <p:pic>
        <p:nvPicPr>
          <p:cNvPr id="45" name="Graphic 44">
            <a:extLst>
              <a:ext uri="{FF2B5EF4-FFF2-40B4-BE49-F238E27FC236}">
                <a16:creationId xmlns:a16="http://schemas.microsoft.com/office/drawing/2014/main" id="{D60981F2-142A-4B0E-901E-20BEC05B4E9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697355" y="4382882"/>
            <a:ext cx="1944838" cy="1944838"/>
          </a:xfrm>
          <a:prstGeom prst="rect">
            <a:avLst/>
          </a:prstGeom>
        </p:spPr>
      </p:pic>
      <p:grpSp>
        <p:nvGrpSpPr>
          <p:cNvPr id="59" name="Group 58">
            <a:extLst>
              <a:ext uri="{FF2B5EF4-FFF2-40B4-BE49-F238E27FC236}">
                <a16:creationId xmlns:a16="http://schemas.microsoft.com/office/drawing/2014/main" id="{713A5700-B7DD-4F38-B3FE-3AD5D7FB7D58}"/>
              </a:ext>
            </a:extLst>
          </p:cNvPr>
          <p:cNvGrpSpPr/>
          <p:nvPr/>
        </p:nvGrpSpPr>
        <p:grpSpPr>
          <a:xfrm>
            <a:off x="5438400" y="4700231"/>
            <a:ext cx="1314787" cy="1366042"/>
            <a:chOff x="3586663" y="1966160"/>
            <a:chExt cx="955362" cy="992605"/>
          </a:xfrm>
        </p:grpSpPr>
        <p:sp>
          <p:nvSpPr>
            <p:cNvPr id="60" name="Freeform: Shape 59">
              <a:extLst>
                <a:ext uri="{FF2B5EF4-FFF2-40B4-BE49-F238E27FC236}">
                  <a16:creationId xmlns:a16="http://schemas.microsoft.com/office/drawing/2014/main" id="{F3187D9B-5CA9-43D1-A5F2-CA4D35A312B0}"/>
                </a:ext>
              </a:extLst>
            </p:cNvPr>
            <p:cNvSpPr/>
            <p:nvPr/>
          </p:nvSpPr>
          <p:spPr>
            <a:xfrm>
              <a:off x="3971298" y="2187399"/>
              <a:ext cx="486078" cy="486078"/>
            </a:xfrm>
            <a:custGeom>
              <a:avLst/>
              <a:gdLst>
                <a:gd fmla="*/ 121147 w 486078" name="connsiteX0"/>
                <a:gd fmla="*/ 365638 h 486078" name="connsiteY0"/>
                <a:gd fmla="*/ 121865 w 486078" name="connsiteX1"/>
                <a:gd fmla="*/ 415519 h 486078" name="connsiteY1"/>
                <a:gd fmla="*/ 121147 w 486078" name="connsiteX2"/>
                <a:gd fmla="*/ 416237 h 486078" name="connsiteY2"/>
                <a:gd fmla="*/ 60574 w 486078" name="connsiteX3"/>
                <a:gd fmla="*/ 436188 h 486078" name="connsiteY3"/>
                <a:gd fmla="*/ 49891 w 486078" name="connsiteX4"/>
                <a:gd fmla="*/ 425505 h 486078" name="connsiteY4"/>
                <a:gd fmla="*/ 69842 w 486078" name="connsiteX5"/>
                <a:gd fmla="*/ 364931 h 486078" name="connsiteY5"/>
                <a:gd fmla="*/ 121147 w 486078" name="connsiteX6"/>
                <a:gd fmla="*/ 365638 h 486078" name="connsiteY6"/>
                <a:gd fmla="*/ 394858 w 486078" name="connsiteX7"/>
                <a:gd fmla="*/ 0 h 486078" name="connsiteY7"/>
                <a:gd fmla="*/ 44965 w 486078" name="connsiteX8"/>
                <a:gd fmla="*/ 350675 h 486078" name="connsiteY8"/>
                <a:gd fmla="*/ 0 w 486078" name="connsiteX9"/>
                <a:gd fmla="*/ 486079 h 486078" name="connsiteY9"/>
                <a:gd fmla="*/ 136111 w 486078" name="connsiteX10"/>
                <a:gd fmla="*/ 441176 h 486078" name="connsiteY10"/>
                <a:gd fmla="*/ 486079 w 486078" name="connsiteX11"/>
                <a:gd fmla="*/ 91282 h 48607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86078" w="486078">
                  <a:moveTo>
                    <a:pt x="121147" y="365638"/>
                  </a:moveTo>
                  <a:cubicBezTo>
                    <a:pt x="135120" y="379215"/>
                    <a:pt x="135441" y="401547"/>
                    <a:pt x="121865" y="415519"/>
                  </a:cubicBezTo>
                  <a:cubicBezTo>
                    <a:pt x="121629" y="415761"/>
                    <a:pt x="121389" y="416001"/>
                    <a:pt x="121147" y="416237"/>
                  </a:cubicBezTo>
                  <a:lnTo>
                    <a:pt x="60574" y="436188"/>
                  </a:lnTo>
                  <a:lnTo>
                    <a:pt x="49891" y="425505"/>
                  </a:lnTo>
                  <a:lnTo>
                    <a:pt x="69842" y="364931"/>
                  </a:lnTo>
                  <a:cubicBezTo>
                    <a:pt x="84308" y="351221"/>
                    <a:pt x="107065" y="351535"/>
                    <a:pt x="121147" y="365638"/>
                  </a:cubicBezTo>
                  <a:close/>
                  <a:moveTo>
                    <a:pt x="394858" y="0"/>
                  </a:moveTo>
                  <a:lnTo>
                    <a:pt x="44965" y="350675"/>
                  </a:lnTo>
                  <a:lnTo>
                    <a:pt x="0" y="486079"/>
                  </a:lnTo>
                  <a:lnTo>
                    <a:pt x="136111" y="441176"/>
                  </a:lnTo>
                  <a:lnTo>
                    <a:pt x="486079" y="91282"/>
                  </a:lnTo>
                  <a:close/>
                </a:path>
              </a:pathLst>
            </a:custGeom>
            <a:solidFill>
              <a:schemeClr val="accent1"/>
            </a:solidFill>
            <a:ln cap="flat" w="12402">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90EE3FDA-861A-4D6B-9881-CB249B919D8B}"/>
                </a:ext>
              </a:extLst>
            </p:cNvPr>
            <p:cNvSpPr/>
            <p:nvPr/>
          </p:nvSpPr>
          <p:spPr>
            <a:xfrm>
              <a:off x="4392473" y="2102642"/>
              <a:ext cx="149552" cy="148891"/>
            </a:xfrm>
            <a:custGeom>
              <a:avLst/>
              <a:gdLst>
                <a:gd fmla="*/ 141111 w 149552" name="connsiteX0"/>
                <a:gd fmla="*/ 59148 h 148891" name="connsiteY0"/>
                <a:gd fmla="*/ 90513 w 149552" name="connsiteX1"/>
                <a:gd fmla="*/ 8550 h 148891" name="connsiteY1"/>
                <a:gd fmla="*/ 50351 w 149552" name="connsiteX2"/>
                <a:gd fmla="*/ 8090 h 148891" name="connsiteY2"/>
                <a:gd fmla="*/ 49891 w 149552" name="connsiteX3"/>
                <a:gd fmla="*/ 8550 h 148891" name="connsiteY3"/>
                <a:gd fmla="*/ 0 w 149552" name="connsiteX4"/>
                <a:gd fmla="*/ 58441 h 148891" name="connsiteY4"/>
                <a:gd fmla="*/ 90513 w 149552" name="connsiteX5"/>
                <a:gd fmla="*/ 148892 h 148891" name="connsiteY5"/>
                <a:gd fmla="*/ 140392 w 149552" name="connsiteX6"/>
                <a:gd fmla="*/ 99013 h 148891" name="connsiteY6"/>
                <a:gd fmla="*/ 142827 w 149552" name="connsiteX7"/>
                <a:gd fmla="*/ 60927 h 148891" name="connsiteY7"/>
                <a:gd fmla="*/ 141111 w 149552" name="connsiteX8"/>
                <a:gd fmla="*/ 59148 h 14889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48891" w="149552">
                  <a:moveTo>
                    <a:pt x="141111" y="59148"/>
                  </a:moveTo>
                  <a:lnTo>
                    <a:pt x="90513" y="8550"/>
                  </a:lnTo>
                  <a:cubicBezTo>
                    <a:pt x="79550" y="-2668"/>
                    <a:pt x="61569" y="-2874"/>
                    <a:pt x="50351" y="8090"/>
                  </a:cubicBezTo>
                  <a:cubicBezTo>
                    <a:pt x="50196" y="8241"/>
                    <a:pt x="50042" y="8395"/>
                    <a:pt x="49891" y="8550"/>
                  </a:cubicBezTo>
                  <a:lnTo>
                    <a:pt x="0" y="58441"/>
                  </a:lnTo>
                  <a:lnTo>
                    <a:pt x="90513" y="148892"/>
                  </a:lnTo>
                  <a:lnTo>
                    <a:pt x="140392" y="99013"/>
                  </a:lnTo>
                  <a:cubicBezTo>
                    <a:pt x="151582" y="89168"/>
                    <a:pt x="152671" y="72116"/>
                    <a:pt x="142827" y="60927"/>
                  </a:cubicBezTo>
                  <a:cubicBezTo>
                    <a:pt x="142282" y="60308"/>
                    <a:pt x="141711" y="59714"/>
                    <a:pt x="141111" y="59148"/>
                  </a:cubicBezTo>
                  <a:close/>
                </a:path>
              </a:pathLst>
            </a:custGeom>
            <a:solidFill>
              <a:schemeClr val="tx2"/>
            </a:solidFill>
            <a:ln cap="flat" w="12402">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476D4AF2-336A-440B-AA30-1962B91110A9}"/>
                </a:ext>
              </a:extLst>
            </p:cNvPr>
            <p:cNvSpPr/>
            <p:nvPr/>
          </p:nvSpPr>
          <p:spPr>
            <a:xfrm>
              <a:off x="3735554" y="2623761"/>
              <a:ext cx="213013" cy="49630"/>
            </a:xfrm>
            <a:custGeom>
              <a:avLst/>
              <a:gdLst>
                <a:gd fmla="*/ 0 w 213013" name="connsiteX0"/>
                <a:gd fmla="*/ 49630 h 49630" name="connsiteY0"/>
                <a:gd fmla="*/ 196561 w 213013" name="connsiteX1"/>
                <a:gd fmla="*/ 49630 h 49630" name="connsiteY1"/>
                <a:gd fmla="*/ 213013 w 213013" name="connsiteX2"/>
                <a:gd fmla="*/ 0 h 49630" name="connsiteY2"/>
                <a:gd fmla="*/ 0 w 213013" name="connsiteX3"/>
                <a:gd fmla="*/ 0 h 49630" name="connsiteY3"/>
                <a:gd fmla="*/ 0 w 21301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13013">
                  <a:moveTo>
                    <a:pt x="0" y="49630"/>
                  </a:moveTo>
                  <a:lnTo>
                    <a:pt x="196561" y="49630"/>
                  </a:lnTo>
                  <a:lnTo>
                    <a:pt x="213013"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FD3D653F-770A-40ED-9522-CE135B8C334D}"/>
                </a:ext>
              </a:extLst>
            </p:cNvPr>
            <p:cNvSpPr/>
            <p:nvPr/>
          </p:nvSpPr>
          <p:spPr>
            <a:xfrm>
              <a:off x="3735554" y="2325979"/>
              <a:ext cx="439723" cy="49630"/>
            </a:xfrm>
            <a:custGeom>
              <a:avLst/>
              <a:gdLst>
                <a:gd fmla="*/ 0 w 439723" name="connsiteX0"/>
                <a:gd fmla="*/ 49630 h 49630" name="connsiteY0"/>
                <a:gd fmla="*/ 390193 w 439723" name="connsiteX1"/>
                <a:gd fmla="*/ 49630 h 49630" name="connsiteY1"/>
                <a:gd fmla="*/ 439724 w 439723" name="connsiteX2"/>
                <a:gd fmla="*/ 0 h 49630" name="connsiteY2"/>
                <a:gd fmla="*/ 0 w 439723" name="connsiteX3"/>
                <a:gd fmla="*/ 0 h 49630" name="connsiteY3"/>
                <a:gd fmla="*/ 0 w 43972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439723">
                  <a:moveTo>
                    <a:pt x="0" y="49630"/>
                  </a:moveTo>
                  <a:lnTo>
                    <a:pt x="390193" y="49630"/>
                  </a:lnTo>
                  <a:lnTo>
                    <a:pt x="439724"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64" name="Freeform: Shape 63">
              <a:extLst>
                <a:ext uri="{FF2B5EF4-FFF2-40B4-BE49-F238E27FC236}">
                  <a16:creationId xmlns:a16="http://schemas.microsoft.com/office/drawing/2014/main" id="{0FBCEDE5-EFCD-49D9-94C6-FCBB9465815A}"/>
                </a:ext>
              </a:extLst>
            </p:cNvPr>
            <p:cNvSpPr/>
            <p:nvPr/>
          </p:nvSpPr>
          <p:spPr>
            <a:xfrm>
              <a:off x="3586663" y="1966160"/>
              <a:ext cx="769268" cy="992605"/>
            </a:xfrm>
            <a:custGeom>
              <a:avLst/>
              <a:gdLst>
                <a:gd fmla="*/ 694824 w 769268" name="connsiteX0"/>
                <a:gd fmla="*/ 540970 h 992605" name="connsiteY0"/>
                <a:gd fmla="*/ 694824 w 769268" name="connsiteX1"/>
                <a:gd fmla="*/ 918160 h 992605" name="connsiteY1"/>
                <a:gd fmla="*/ 74445 w 769268" name="connsiteX2"/>
                <a:gd fmla="*/ 918160 h 992605" name="connsiteY2"/>
                <a:gd fmla="*/ 74445 w 769268" name="connsiteX3"/>
                <a:gd fmla="*/ 148891 h 992605" name="connsiteY3"/>
                <a:gd fmla="*/ 210929 w 769268" name="connsiteX4"/>
                <a:gd fmla="*/ 148891 h 992605" name="connsiteY4"/>
                <a:gd fmla="*/ 210929 w 769268" name="connsiteX5"/>
                <a:gd fmla="*/ 223336 h 992605" name="connsiteY5"/>
                <a:gd fmla="*/ 558340 w 769268" name="connsiteX6"/>
                <a:gd fmla="*/ 223336 h 992605" name="connsiteY6"/>
                <a:gd fmla="*/ 558340 w 769268" name="connsiteX7"/>
                <a:gd fmla="*/ 148891 h 992605" name="connsiteY7"/>
                <a:gd fmla="*/ 694824 w 769268" name="connsiteX8"/>
                <a:gd fmla="*/ 148891 h 992605" name="connsiteY8"/>
                <a:gd fmla="*/ 694824 w 769268" name="connsiteX9"/>
                <a:gd fmla="*/ 253387 h 992605" name="connsiteY9"/>
                <a:gd fmla="*/ 753139 w 769268" name="connsiteX10"/>
                <a:gd fmla="*/ 194923 h 992605" name="connsiteY10"/>
                <a:gd fmla="*/ 753139 w 769268" name="connsiteX11"/>
                <a:gd fmla="*/ 194923 h 992605" name="connsiteY11"/>
                <a:gd fmla="*/ 755261 w 769268" name="connsiteX12"/>
                <a:gd fmla="*/ 192801 h 992605" name="connsiteY12"/>
                <a:gd fmla="*/ 769269 w 769268" name="connsiteX13"/>
                <a:gd fmla="*/ 178793 h 992605" name="connsiteY13"/>
                <a:gd fmla="*/ 769269 w 769268" name="connsiteX14"/>
                <a:gd fmla="*/ 124076 h 992605" name="connsiteY14"/>
                <a:gd fmla="*/ 719639 w 769268" name="connsiteX15"/>
                <a:gd fmla="*/ 74445 h 992605" name="connsiteY15"/>
                <a:gd fmla="*/ 508710 w 769268" name="connsiteX16"/>
                <a:gd fmla="*/ 74445 h 992605" name="connsiteY16"/>
                <a:gd fmla="*/ 508710 w 769268" name="connsiteX17"/>
                <a:gd fmla="*/ 49630 h 992605" name="connsiteY17"/>
                <a:gd fmla="*/ 459080 w 769268" name="connsiteX18"/>
                <a:gd fmla="*/ 0 h 992605" name="connsiteY18"/>
                <a:gd fmla="*/ 310189 w 769268" name="connsiteX19"/>
                <a:gd fmla="*/ 0 h 992605" name="connsiteY19"/>
                <a:gd fmla="*/ 260559 w 769268" name="connsiteX20"/>
                <a:gd fmla="*/ 49630 h 992605" name="connsiteY20"/>
                <a:gd fmla="*/ 260559 w 769268" name="connsiteX21"/>
                <a:gd fmla="*/ 74445 h 992605" name="connsiteY21"/>
                <a:gd fmla="*/ 49630 w 769268" name="connsiteX22"/>
                <a:gd fmla="*/ 74445 h 992605" name="connsiteY22"/>
                <a:gd fmla="*/ 0 w 769268" name="connsiteX23"/>
                <a:gd fmla="*/ 124076 h 992605" name="connsiteY23"/>
                <a:gd fmla="*/ 0 w 769268" name="connsiteX24"/>
                <a:gd fmla="*/ 942975 h 992605" name="connsiteY24"/>
                <a:gd fmla="*/ 49630 w 769268" name="connsiteX25"/>
                <a:gd fmla="*/ 992605 h 992605" name="connsiteY25"/>
                <a:gd fmla="*/ 719639 w 769268" name="connsiteX26"/>
                <a:gd fmla="*/ 992605 h 992605" name="connsiteY26"/>
                <a:gd fmla="*/ 769269 w 769268" name="connsiteX27"/>
                <a:gd fmla="*/ 942975 h 992605" name="connsiteY27"/>
                <a:gd fmla="*/ 769269 w 769268" name="connsiteX28"/>
                <a:gd fmla="*/ 466524 h 992605" name="connsiteY28"/>
                <a:gd fmla="*/ 358132 w 769268" name="connsiteX29"/>
                <a:gd fmla="*/ 60350 h 992605" name="connsiteY29"/>
                <a:gd fmla="*/ 384634 w 769268" name="connsiteX30"/>
                <a:gd fmla="*/ 49630 h 992605" name="connsiteY30"/>
                <a:gd fmla="*/ 421857 w 769268" name="connsiteX31"/>
                <a:gd fmla="*/ 86853 h 992605" name="connsiteY31"/>
                <a:gd fmla="*/ 384634 w 769268" name="connsiteX32"/>
                <a:gd fmla="*/ 124076 h 992605" name="connsiteY32"/>
                <a:gd fmla="*/ 347412 w 769268" name="connsiteX33"/>
                <a:gd fmla="*/ 86853 h 992605" name="connsiteY33"/>
                <a:gd fmla="*/ 358132 w 769268" name="connsiteX34"/>
                <a:gd fmla="*/ 60350 h 992605"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992605" w="769268">
                  <a:moveTo>
                    <a:pt x="694824" y="540970"/>
                  </a:moveTo>
                  <a:lnTo>
                    <a:pt x="694824" y="918160"/>
                  </a:lnTo>
                  <a:lnTo>
                    <a:pt x="74445" y="918160"/>
                  </a:lnTo>
                  <a:lnTo>
                    <a:pt x="74445" y="148891"/>
                  </a:lnTo>
                  <a:lnTo>
                    <a:pt x="210929" y="148891"/>
                  </a:lnTo>
                  <a:lnTo>
                    <a:pt x="210929" y="223336"/>
                  </a:lnTo>
                  <a:lnTo>
                    <a:pt x="558340" y="223336"/>
                  </a:lnTo>
                  <a:lnTo>
                    <a:pt x="558340" y="148891"/>
                  </a:lnTo>
                  <a:lnTo>
                    <a:pt x="694824" y="148891"/>
                  </a:lnTo>
                  <a:lnTo>
                    <a:pt x="694824" y="253387"/>
                  </a:lnTo>
                  <a:lnTo>
                    <a:pt x="753139" y="194923"/>
                  </a:lnTo>
                  <a:lnTo>
                    <a:pt x="753139" y="194923"/>
                  </a:lnTo>
                  <a:lnTo>
                    <a:pt x="755261" y="192801"/>
                  </a:lnTo>
                  <a:lnTo>
                    <a:pt x="769269" y="178793"/>
                  </a:lnTo>
                  <a:lnTo>
                    <a:pt x="769269" y="124076"/>
                  </a:lnTo>
                  <a:cubicBezTo>
                    <a:pt x="769269" y="96666"/>
                    <a:pt x="747048" y="74445"/>
                    <a:pt x="719639" y="74445"/>
                  </a:cubicBezTo>
                  <a:lnTo>
                    <a:pt x="508710" y="74445"/>
                  </a:lnTo>
                  <a:lnTo>
                    <a:pt x="508710" y="49630"/>
                  </a:lnTo>
                  <a:cubicBezTo>
                    <a:pt x="508710" y="22220"/>
                    <a:pt x="486489" y="0"/>
                    <a:pt x="459080" y="0"/>
                  </a:cubicBezTo>
                  <a:lnTo>
                    <a:pt x="310189" y="0"/>
                  </a:lnTo>
                  <a:cubicBezTo>
                    <a:pt x="282780" y="0"/>
                    <a:pt x="260559" y="22220"/>
                    <a:pt x="260559" y="49630"/>
                  </a:cubicBezTo>
                  <a:lnTo>
                    <a:pt x="260559" y="74445"/>
                  </a:lnTo>
                  <a:lnTo>
                    <a:pt x="49630" y="74445"/>
                  </a:lnTo>
                  <a:cubicBezTo>
                    <a:pt x="22221" y="74445"/>
                    <a:pt x="0" y="96666"/>
                    <a:pt x="0" y="124076"/>
                  </a:cubicBezTo>
                  <a:lnTo>
                    <a:pt x="0" y="942975"/>
                  </a:lnTo>
                  <a:cubicBezTo>
                    <a:pt x="0" y="970384"/>
                    <a:pt x="22221" y="992605"/>
                    <a:pt x="49630" y="992605"/>
                  </a:cubicBezTo>
                  <a:lnTo>
                    <a:pt x="719639" y="992605"/>
                  </a:lnTo>
                  <a:cubicBezTo>
                    <a:pt x="747048" y="992605"/>
                    <a:pt x="769269" y="970384"/>
                    <a:pt x="769269" y="942975"/>
                  </a:cubicBezTo>
                  <a:lnTo>
                    <a:pt x="769269" y="466524"/>
                  </a:lnTo>
                  <a:close/>
                  <a:moveTo>
                    <a:pt x="358132" y="60350"/>
                  </a:moveTo>
                  <a:cubicBezTo>
                    <a:pt x="365143" y="53326"/>
                    <a:pt x="374711" y="49457"/>
                    <a:pt x="384634" y="49630"/>
                  </a:cubicBezTo>
                  <a:cubicBezTo>
                    <a:pt x="405193" y="49630"/>
                    <a:pt x="421857" y="66295"/>
                    <a:pt x="421857" y="86853"/>
                  </a:cubicBezTo>
                  <a:cubicBezTo>
                    <a:pt x="421857" y="107411"/>
                    <a:pt x="405193" y="124076"/>
                    <a:pt x="384634" y="124076"/>
                  </a:cubicBezTo>
                  <a:cubicBezTo>
                    <a:pt x="364076" y="124076"/>
                    <a:pt x="347412" y="107411"/>
                    <a:pt x="347412" y="86853"/>
                  </a:cubicBezTo>
                  <a:cubicBezTo>
                    <a:pt x="347238" y="76929"/>
                    <a:pt x="351108" y="67362"/>
                    <a:pt x="358132" y="60350"/>
                  </a:cubicBezTo>
                  <a:close/>
                </a:path>
              </a:pathLst>
            </a:custGeom>
            <a:solidFill>
              <a:schemeClr val="tx2"/>
            </a:solidFill>
            <a:ln cap="flat" w="12402">
              <a:noFill/>
              <a:prstDash val="solid"/>
              <a:miter/>
            </a:ln>
          </p:spPr>
          <p:txBody>
            <a:bodyPr anchor="ctr" rtlCol="0"/>
            <a:lstStyle/>
            <a:p>
              <a:endParaRPr lang="es-ES"/>
            </a:p>
          </p:txBody>
        </p:sp>
        <p:sp>
          <p:nvSpPr>
            <p:cNvPr id="65" name="Freeform: Shape 64">
              <a:extLst>
                <a:ext uri="{FF2B5EF4-FFF2-40B4-BE49-F238E27FC236}">
                  <a16:creationId xmlns:a16="http://schemas.microsoft.com/office/drawing/2014/main" id="{CCF2B61F-0F66-4E8B-84B3-D860947A840B}"/>
                </a:ext>
              </a:extLst>
            </p:cNvPr>
            <p:cNvSpPr/>
            <p:nvPr/>
          </p:nvSpPr>
          <p:spPr>
            <a:xfrm>
              <a:off x="3735554" y="2474870"/>
              <a:ext cx="290833" cy="49630"/>
            </a:xfrm>
            <a:custGeom>
              <a:avLst/>
              <a:gdLst>
                <a:gd fmla="*/ 0 w 290833" name="connsiteX0"/>
                <a:gd fmla="*/ 49630 h 49630" name="connsiteY0"/>
                <a:gd fmla="*/ 241302 w 290833" name="connsiteX1"/>
                <a:gd fmla="*/ 49630 h 49630" name="connsiteY1"/>
                <a:gd fmla="*/ 290833 w 290833" name="connsiteX2"/>
                <a:gd fmla="*/ 0 h 49630" name="connsiteY2"/>
                <a:gd fmla="*/ 0 w 290833" name="connsiteX3"/>
                <a:gd fmla="*/ 0 h 49630" name="connsiteY3"/>
                <a:gd fmla="*/ 0 w 29083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90833">
                  <a:moveTo>
                    <a:pt x="0" y="49630"/>
                  </a:moveTo>
                  <a:lnTo>
                    <a:pt x="241302" y="49630"/>
                  </a:lnTo>
                  <a:lnTo>
                    <a:pt x="290833" y="0"/>
                  </a:lnTo>
                  <a:lnTo>
                    <a:pt x="0" y="0"/>
                  </a:lnTo>
                  <a:lnTo>
                    <a:pt x="0" y="49630"/>
                  </a:lnTo>
                  <a:close/>
                </a:path>
              </a:pathLst>
            </a:custGeom>
            <a:solidFill>
              <a:srgbClr val="000000"/>
            </a:solidFill>
            <a:ln cap="flat" w="12402">
              <a:noFill/>
              <a:prstDash val="solid"/>
              <a:miter/>
            </a:ln>
          </p:spPr>
          <p:txBody>
            <a:bodyPr anchor="ctr" rtlCol="0"/>
            <a:lstStyle/>
            <a:p>
              <a:endParaRPr lang="es-ES"/>
            </a:p>
          </p:txBody>
        </p:sp>
      </p:grpSp>
      <p:sp>
        <p:nvSpPr>
          <p:cNvPr id="66" name="Rectangle: Rounded Corners 65">
            <a:extLst>
              <a:ext uri="{FF2B5EF4-FFF2-40B4-BE49-F238E27FC236}">
                <a16:creationId xmlns:a16="http://schemas.microsoft.com/office/drawing/2014/main" id="{969CC845-7417-4135-B295-5768369F42E0}"/>
              </a:ext>
            </a:extLst>
          </p:cNvPr>
          <p:cNvSpPr/>
          <p:nvPr/>
        </p:nvSpPr>
        <p:spPr>
          <a:xfrm>
            <a:off x="4861353" y="4165052"/>
            <a:ext cx="246888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d9fb9f61c20b7c26618f7d9cd3237c4">
            <a:pPr algn="ctr"/>
            <a:r>
              <a:rPr lang="es-ES" sz="2200"/>
              <a:t>Description </a:t>
            </a:r>
          </a:p>
        </p:txBody>
      </p:sp>
      <p:sp>
        <p:nvSpPr>
          <p:cNvPr id="67" name="Rectangle: Rounded Corners 66">
            <a:extLst>
              <a:ext uri="{FF2B5EF4-FFF2-40B4-BE49-F238E27FC236}">
                <a16:creationId xmlns:a16="http://schemas.microsoft.com/office/drawing/2014/main" id="{C7D16DF1-9E35-487A-B6FA-F6BECA34FED4}"/>
              </a:ext>
            </a:extLst>
          </p:cNvPr>
          <p:cNvSpPr/>
          <p:nvPr/>
        </p:nvSpPr>
        <p:spPr>
          <a:xfrm>
            <a:off x="8435334" y="4188251"/>
            <a:ext cx="2468880"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1e0fc4afe0a7b40372c7b53ae945a6">
            <a:pPr algn="ctr"/>
            <a:r>
              <a:rPr lang="es-ES" sz="2200"/>
              <a:t>Interprétation </a:t>
            </a:r>
          </a:p>
        </p:txBody>
      </p:sp>
      <p:sp>
        <p:nvSpPr>
          <p:cNvPr id="4" name="Rectangle 3">
            <a:extLst>
              <a:ext uri="{FF2B5EF4-FFF2-40B4-BE49-F238E27FC236}">
                <a16:creationId xmlns:a16="http://schemas.microsoft.com/office/drawing/2014/main" id="{4B0C7874-7BE0-4CCF-8067-D2BF51BE1538}"/>
              </a:ext>
            </a:extLst>
          </p:cNvPr>
          <p:cNvSpPr/>
          <p:nvPr/>
        </p:nvSpPr>
        <p:spPr>
          <a:xfrm>
            <a:off x="1224316" y="1757716"/>
            <a:ext cx="9743368" cy="2102339"/>
          </a:xfrm>
          <a:prstGeom prst="rect">
            <a:avLst/>
          </a:prstGeom>
          <a:noFill/>
          <a:ln cap="flat" w="47625">
            <a:solidFill>
              <a:schemeClr val="accent2"/>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31092" p14:dur="2000" spd="slow"/>
    </mc:Choice>
    <mc:Fallback xmlns="">
      <p:transition advTm="3109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3"/>
                                        </p:tgtEl>
                                        <p:attrNameLst>
                                          <p:attrName>style.visibility</p:attrName>
                                        </p:attrNameLst>
                                      </p:cBhvr>
                                      <p:to>
                                        <p:strVal val="visible"/>
                                      </p:to>
                                    </p:set>
                                    <p:animEffect filter="fade" transition="in">
                                      <p:cBhvr>
                                        <p:cTn dur="500" id="12"/>
                                        <p:tgtEl>
                                          <p:spTgt spid="33"/>
                                        </p:tgtEl>
                                      </p:cBhvr>
                                    </p:animEffect>
                                  </p:childTnLst>
                                </p:cTn>
                              </p:par>
                              <p:par>
                                <p:cTn fill="hold" id="13" nodeType="withEffect" presetClass="entr" presetID="10" presetSubtype="0">
                                  <p:stCondLst>
                                    <p:cond delay="0"/>
                                  </p:stCondLst>
                                  <p:childTnLst>
                                    <p:set>
                                      <p:cBhvr>
                                        <p:cTn dur="1" fill="hold" id="14">
                                          <p:stCondLst>
                                            <p:cond delay="0"/>
                                          </p:stCondLst>
                                        </p:cTn>
                                        <p:tgtEl>
                                          <p:spTgt spid="29"/>
                                        </p:tgtEl>
                                        <p:attrNameLst>
                                          <p:attrName>style.visibility</p:attrName>
                                        </p:attrNameLst>
                                      </p:cBhvr>
                                      <p:to>
                                        <p:strVal val="visible"/>
                                      </p:to>
                                    </p:set>
                                    <p:animEffect filter="fade" transition="in">
                                      <p:cBhvr>
                                        <p:cTn dur="500" id="15"/>
                                        <p:tgtEl>
                                          <p:spTgt spid="29"/>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34"/>
                                        </p:tgtEl>
                                        <p:attrNameLst>
                                          <p:attrName>style.visibility</p:attrName>
                                        </p:attrNameLst>
                                      </p:cBhvr>
                                      <p:to>
                                        <p:strVal val="visible"/>
                                      </p:to>
                                    </p:set>
                                    <p:animEffect filter="fade" transition="in">
                                      <p:cBhvr>
                                        <p:cTn dur="500" id="20"/>
                                        <p:tgtEl>
                                          <p:spTgt spid="34"/>
                                        </p:tgtEl>
                                      </p:cBhvr>
                                    </p:animEffect>
                                  </p:childTnLst>
                                </p:cTn>
                              </p:par>
                              <p:par>
                                <p:cTn fill="hold" id="21" nodeType="withEffect" presetClass="entr" presetID="10" presetSubtype="0">
                                  <p:stCondLst>
                                    <p:cond delay="0"/>
                                  </p:stCondLst>
                                  <p:childTnLst>
                                    <p:set>
                                      <p:cBhvr>
                                        <p:cTn dur="1" fill="hold" id="22">
                                          <p:stCondLst>
                                            <p:cond delay="0"/>
                                          </p:stCondLst>
                                        </p:cTn>
                                        <p:tgtEl>
                                          <p:spTgt spid="30"/>
                                        </p:tgtEl>
                                        <p:attrNameLst>
                                          <p:attrName>style.visibility</p:attrName>
                                        </p:attrNameLst>
                                      </p:cBhvr>
                                      <p:to>
                                        <p:strVal val="visible"/>
                                      </p:to>
                                    </p:set>
                                    <p:animEffect filter="fade" transition="in">
                                      <p:cBhvr>
                                        <p:cTn dur="500" id="23"/>
                                        <p:tgtEl>
                                          <p:spTgt spid="30"/>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35"/>
                                        </p:tgtEl>
                                        <p:attrNameLst>
                                          <p:attrName>style.visibility</p:attrName>
                                        </p:attrNameLst>
                                      </p:cBhvr>
                                      <p:to>
                                        <p:strVal val="visible"/>
                                      </p:to>
                                    </p:set>
                                    <p:animEffect filter="fade" transition="in">
                                      <p:cBhvr>
                                        <p:cTn dur="500" id="28"/>
                                        <p:tgtEl>
                                          <p:spTgt spid="35"/>
                                        </p:tgtEl>
                                      </p:cBhvr>
                                    </p:animEffect>
                                  </p:childTnLst>
                                </p:cTn>
                              </p:par>
                              <p:par>
                                <p:cTn fill="hold" id="29" nodeType="withEffect" presetClass="entr" presetID="10" presetSubtype="0">
                                  <p:stCondLst>
                                    <p:cond delay="0"/>
                                  </p:stCondLst>
                                  <p:childTnLst>
                                    <p:set>
                                      <p:cBhvr>
                                        <p:cTn dur="1" fill="hold" id="30">
                                          <p:stCondLst>
                                            <p:cond delay="0"/>
                                          </p:stCondLst>
                                        </p:cTn>
                                        <p:tgtEl>
                                          <p:spTgt spid="31"/>
                                        </p:tgtEl>
                                        <p:attrNameLst>
                                          <p:attrName>style.visibility</p:attrName>
                                        </p:attrNameLst>
                                      </p:cBhvr>
                                      <p:to>
                                        <p:strVal val="visible"/>
                                      </p:to>
                                    </p:set>
                                    <p:animEffect filter="fade" transition="in">
                                      <p:cBhvr>
                                        <p:cTn dur="500" id="31"/>
                                        <p:tgtEl>
                                          <p:spTgt spid="31"/>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37"/>
                                        </p:tgtEl>
                                        <p:attrNameLst>
                                          <p:attrName>style.visibility</p:attrName>
                                        </p:attrNameLst>
                                      </p:cBhvr>
                                      <p:to>
                                        <p:strVal val="visible"/>
                                      </p:to>
                                    </p:set>
                                    <p:animEffect filter="fade" transition="in">
                                      <p:cBhvr>
                                        <p:cTn dur="500" id="36"/>
                                        <p:tgtEl>
                                          <p:spTgt spid="37"/>
                                        </p:tgtEl>
                                      </p:cBhvr>
                                    </p:animEffect>
                                  </p:childTnLst>
                                </p:cTn>
                              </p:par>
                              <p:par>
                                <p:cTn fill="hold" id="37" nodeType="withEffect" presetClass="entr" presetID="10" presetSubtype="0">
                                  <p:stCondLst>
                                    <p:cond delay="0"/>
                                  </p:stCondLst>
                                  <p:childTnLst>
                                    <p:set>
                                      <p:cBhvr>
                                        <p:cTn dur="1" fill="hold" id="38">
                                          <p:stCondLst>
                                            <p:cond delay="0"/>
                                          </p:stCondLst>
                                        </p:cTn>
                                        <p:tgtEl>
                                          <p:spTgt spid="32"/>
                                        </p:tgtEl>
                                        <p:attrNameLst>
                                          <p:attrName>style.visibility</p:attrName>
                                        </p:attrNameLst>
                                      </p:cBhvr>
                                      <p:to>
                                        <p:strVal val="visible"/>
                                      </p:to>
                                    </p:set>
                                    <p:animEffect filter="fade" transition="in">
                                      <p:cBhvr>
                                        <p:cTn dur="500" id="39"/>
                                        <p:tgtEl>
                                          <p:spTgt spid="32"/>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66"/>
                                        </p:tgtEl>
                                        <p:attrNameLst>
                                          <p:attrName>style.visibility</p:attrName>
                                        </p:attrNameLst>
                                      </p:cBhvr>
                                      <p:to>
                                        <p:strVal val="visible"/>
                                      </p:to>
                                    </p:set>
                                    <p:animEffect filter="fade" transition="in">
                                      <p:cBhvr>
                                        <p:cTn dur="500" id="44"/>
                                        <p:tgtEl>
                                          <p:spTgt spid="66"/>
                                        </p:tgtEl>
                                      </p:cBhvr>
                                    </p:animEffect>
                                  </p:childTnLst>
                                </p:cTn>
                              </p:par>
                              <p:par>
                                <p:cTn fill="hold" id="45" nodeType="withEffect" presetClass="entr" presetID="10" presetSubtype="0">
                                  <p:stCondLst>
                                    <p:cond delay="0"/>
                                  </p:stCondLst>
                                  <p:childTnLst>
                                    <p:set>
                                      <p:cBhvr>
                                        <p:cTn dur="1" fill="hold" id="46">
                                          <p:stCondLst>
                                            <p:cond delay="0"/>
                                          </p:stCondLst>
                                        </p:cTn>
                                        <p:tgtEl>
                                          <p:spTgt spid="59"/>
                                        </p:tgtEl>
                                        <p:attrNameLst>
                                          <p:attrName>style.visibility</p:attrName>
                                        </p:attrNameLst>
                                      </p:cBhvr>
                                      <p:to>
                                        <p:strVal val="visible"/>
                                      </p:to>
                                    </p:set>
                                    <p:animEffect filter="fade" transition="in">
                                      <p:cBhvr>
                                        <p:cTn dur="500" id="47"/>
                                        <p:tgtEl>
                                          <p:spTgt spid="59"/>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21" presetSubtype="1">
                                  <p:stCondLst>
                                    <p:cond delay="0"/>
                                  </p:stCondLst>
                                  <p:childTnLst>
                                    <p:set>
                                      <p:cBhvr>
                                        <p:cTn dur="1" fill="hold" id="51">
                                          <p:stCondLst>
                                            <p:cond delay="0"/>
                                          </p:stCondLst>
                                        </p:cTn>
                                        <p:tgtEl>
                                          <p:spTgt spid="4"/>
                                        </p:tgtEl>
                                        <p:attrNameLst>
                                          <p:attrName>style.visibility</p:attrName>
                                        </p:attrNameLst>
                                      </p:cBhvr>
                                      <p:to>
                                        <p:strVal val="visible"/>
                                      </p:to>
                                    </p:set>
                                    <p:animEffect filter="wheel(1)" transition="in">
                                      <p:cBhvr>
                                        <p:cTn dur="2000" id="52"/>
                                        <p:tgtEl>
                                          <p:spTgt spid="4"/>
                                        </p:tgtEl>
                                      </p:cBhvr>
                                    </p:animEffect>
                                  </p:childTnLst>
                                </p:cTn>
                              </p:par>
                              <p:par>
                                <p:cTn fill="hold" grpId="0" id="53" nodeType="withEffect" presetClass="entr" presetID="10" presetSubtype="0">
                                  <p:stCondLst>
                                    <p:cond delay="1000"/>
                                  </p:stCondLst>
                                  <p:childTnLst>
                                    <p:set>
                                      <p:cBhvr>
                                        <p:cTn dur="1" fill="hold" id="54">
                                          <p:stCondLst>
                                            <p:cond delay="0"/>
                                          </p:stCondLst>
                                        </p:cTn>
                                        <p:tgtEl>
                                          <p:spTgt spid="67"/>
                                        </p:tgtEl>
                                        <p:attrNameLst>
                                          <p:attrName>style.visibility</p:attrName>
                                        </p:attrNameLst>
                                      </p:cBhvr>
                                      <p:to>
                                        <p:strVal val="visible"/>
                                      </p:to>
                                    </p:set>
                                    <p:animEffect filter="fade" transition="in">
                                      <p:cBhvr>
                                        <p:cTn dur="500" id="55"/>
                                        <p:tgtEl>
                                          <p:spTgt spid="67"/>
                                        </p:tgtEl>
                                      </p:cBhvr>
                                    </p:animEffect>
                                  </p:childTnLst>
                                </p:cTn>
                              </p:par>
                              <p:par>
                                <p:cTn fill="hold" id="56" nodeType="withEffect" presetClass="entr" presetID="10" presetSubtype="0">
                                  <p:stCondLst>
                                    <p:cond delay="1000"/>
                                  </p:stCondLst>
                                  <p:childTnLst>
                                    <p:set>
                                      <p:cBhvr>
                                        <p:cTn dur="1" fill="hold" id="57">
                                          <p:stCondLst>
                                            <p:cond delay="0"/>
                                          </p:stCondLst>
                                        </p:cTn>
                                        <p:tgtEl>
                                          <p:spTgt spid="45"/>
                                        </p:tgtEl>
                                        <p:attrNameLst>
                                          <p:attrName>style.visibility</p:attrName>
                                        </p:attrNameLst>
                                      </p:cBhvr>
                                      <p:to>
                                        <p:strVal val="visible"/>
                                      </p:to>
                                    </p:set>
                                    <p:animEffect filter="fade" transition="in">
                                      <p:cBhvr>
                                        <p:cTn dur="500" id="58"/>
                                        <p:tgtEl>
                                          <p:spTgt spid="4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animBg="1" grpId="0" spid="33"/>
      <p:bldP animBg="1" grpId="0" spid="34"/>
      <p:bldP animBg="1" grpId="0" spid="35"/>
      <p:bldP animBg="1" grpId="0" spid="37"/>
      <p:bldP animBg="1" grpId="0" spid="66"/>
      <p:bldP animBg="1" grpId="0" spid="67"/>
      <p:bldP animBg="1" grpId="0" spid="4"/>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758" p14:dur="896" spd="slow">
        <p:strips/>
      </p:transition>
    </mc:Choice>
    <mc:Fallback xmlns="">
      <p:transition advClick="0" advTm="12758"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cxnSp>
        <p:nvCxnSpPr>
          <p:cNvPr id="18" name="Straight Arrow Connector 17">
            <a:extLst>
              <a:ext uri="{FF2B5EF4-FFF2-40B4-BE49-F238E27FC236}">
                <a16:creationId xmlns:a16="http://schemas.microsoft.com/office/drawing/2014/main" id="{079DEFCE-494D-4238-BBAF-EE5B39DEDC65}"/>
              </a:ext>
            </a:extLst>
          </p:cNvPr>
          <p:cNvCxnSpPr>
            <a:cxnSpLocks/>
          </p:cNvCxnSpPr>
          <p:nvPr/>
        </p:nvCxnSpPr>
        <p:spPr>
          <a:xfrm flipV="1">
            <a:off x="6835703" y="2603389"/>
            <a:ext cx="914846" cy="986265"/>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07B58E6-0E8D-4127-9336-9F3739758ACD}"/>
              </a:ext>
            </a:extLst>
          </p:cNvPr>
          <p:cNvCxnSpPr>
            <a:cxnSpLocks/>
          </p:cNvCxnSpPr>
          <p:nvPr/>
        </p:nvCxnSpPr>
        <p:spPr>
          <a:xfrm flipV="1">
            <a:off x="6765381" y="3054927"/>
            <a:ext cx="2304494" cy="583076"/>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E256E0E-8A4A-47CD-B270-522EE42FE857}"/>
              </a:ext>
            </a:extLst>
          </p:cNvPr>
          <p:cNvCxnSpPr>
            <a:cxnSpLocks/>
          </p:cNvCxnSpPr>
          <p:nvPr/>
        </p:nvCxnSpPr>
        <p:spPr>
          <a:xfrm>
            <a:off x="6821262" y="3638001"/>
            <a:ext cx="2179789" cy="308823"/>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0FBCC58-9F0D-425A-8DAB-26B619CEB3CE}"/>
              </a:ext>
            </a:extLst>
          </p:cNvPr>
          <p:cNvCxnSpPr>
            <a:cxnSpLocks/>
          </p:cNvCxnSpPr>
          <p:nvPr/>
        </p:nvCxnSpPr>
        <p:spPr>
          <a:xfrm>
            <a:off x="6863826" y="3646023"/>
            <a:ext cx="886723" cy="708903"/>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04798" y="2462848"/>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pic>
        <p:nvPicPr>
          <p:cNvPr id="21" name="Graphic 20">
            <a:extLst>
              <a:ext uri="{FF2B5EF4-FFF2-40B4-BE49-F238E27FC236}">
                <a16:creationId xmlns:a16="http://schemas.microsoft.com/office/drawing/2014/main" id="{46738CCB-141F-43AE-8110-E0D265C9D9C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333500" y="4147974"/>
            <a:ext cx="1361893" cy="1361893"/>
          </a:xfrm>
          <a:prstGeom prst="rect">
            <a:avLst/>
          </a:prstGeom>
        </p:spPr>
      </p:pic>
      <p:pic>
        <p:nvPicPr>
          <p:cNvPr id="24" name="Graphic 23">
            <a:extLst>
              <a:ext uri="{FF2B5EF4-FFF2-40B4-BE49-F238E27FC236}">
                <a16:creationId xmlns:a16="http://schemas.microsoft.com/office/drawing/2014/main" id="{ED30907F-2CAC-4013-9D31-C17AAB607CA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418146" y="2716251"/>
            <a:ext cx="1333500" cy="1333500"/>
          </a:xfrm>
          <a:prstGeom prst="rect">
            <a:avLst/>
          </a:prstGeom>
        </p:spPr>
      </p:pic>
      <p:pic>
        <p:nvPicPr>
          <p:cNvPr id="26" name="Graphic 25">
            <a:extLst>
              <a:ext uri="{FF2B5EF4-FFF2-40B4-BE49-F238E27FC236}">
                <a16:creationId xmlns:a16="http://schemas.microsoft.com/office/drawing/2014/main" id="{A22C3B01-B505-4CF5-B097-0B1A0C561B5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333500" y="1149168"/>
            <a:ext cx="1502792" cy="1502792"/>
          </a:xfrm>
          <a:prstGeom prst="rect">
            <a:avLst/>
          </a:prstGeom>
        </p:spPr>
      </p:pic>
      <p:sp>
        <p:nvSpPr>
          <p:cNvPr id="2" name="N1">
            <a:extLst>
              <a:ext uri="{FF2B5EF4-FFF2-40B4-BE49-F238E27FC236}">
                <a16:creationId xmlns:a16="http://schemas.microsoft.com/office/drawing/2014/main" id="{185CA3DC-C38E-4798-855D-C47AB5D1D143}"/>
              </a:ext>
            </a:extLst>
          </p:cNvPr>
          <p:cNvSpPr/>
          <p:nvPr/>
        </p:nvSpPr>
        <p:spPr>
          <a:xfrm>
            <a:off x="2902976" y="187216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3" name="C5">
            <a:extLst>
              <a:ext uri="{FF2B5EF4-FFF2-40B4-BE49-F238E27FC236}">
                <a16:creationId xmlns:a16="http://schemas.microsoft.com/office/drawing/2014/main" id="{FE9D9A6D-DEA5-493A-BD04-AF26533E4500}"/>
              </a:ext>
            </a:extLst>
          </p:cNvPr>
          <p:cNvSpPr/>
          <p:nvPr/>
        </p:nvSpPr>
        <p:spPr>
          <a:xfrm>
            <a:off x="5011331" y="394695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02976" y="3408244"/>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426512" y="208343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5" name="N3">
            <a:extLst>
              <a:ext uri="{FF2B5EF4-FFF2-40B4-BE49-F238E27FC236}">
                <a16:creationId xmlns:a16="http://schemas.microsoft.com/office/drawing/2014/main" id="{20F8D668-EDBA-429B-9A80-2A23B84C0C28}"/>
              </a:ext>
            </a:extLst>
          </p:cNvPr>
          <p:cNvSpPr/>
          <p:nvPr/>
        </p:nvSpPr>
        <p:spPr>
          <a:xfrm>
            <a:off x="3950047" y="2360054"/>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4473583" y="2603389"/>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26512" y="3408244"/>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50048" y="3408244"/>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4471520" y="4192493"/>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1" name="C3">
            <a:extLst>
              <a:ext uri="{FF2B5EF4-FFF2-40B4-BE49-F238E27FC236}">
                <a16:creationId xmlns:a16="http://schemas.microsoft.com/office/drawing/2014/main" id="{C32FA25F-147D-44A3-86BC-5B46C49044BA}"/>
              </a:ext>
            </a:extLst>
          </p:cNvPr>
          <p:cNvSpPr/>
          <p:nvPr/>
        </p:nvSpPr>
        <p:spPr>
          <a:xfrm>
            <a:off x="3948672" y="4346904"/>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4" name="C2">
            <a:extLst>
              <a:ext uri="{FF2B5EF4-FFF2-40B4-BE49-F238E27FC236}">
                <a16:creationId xmlns:a16="http://schemas.microsoft.com/office/drawing/2014/main" id="{DBAC2DB9-C2AF-49E4-A19A-EE154ABACD53}"/>
              </a:ext>
            </a:extLst>
          </p:cNvPr>
          <p:cNvSpPr/>
          <p:nvPr/>
        </p:nvSpPr>
        <p:spPr>
          <a:xfrm>
            <a:off x="3425824" y="455803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5" name="C1">
            <a:extLst>
              <a:ext uri="{FF2B5EF4-FFF2-40B4-BE49-F238E27FC236}">
                <a16:creationId xmlns:a16="http://schemas.microsoft.com/office/drawing/2014/main" id="{442F4840-5A74-4551-BBB4-133B74693A33}"/>
              </a:ext>
            </a:extLst>
          </p:cNvPr>
          <p:cNvSpPr/>
          <p:nvPr/>
        </p:nvSpPr>
        <p:spPr>
          <a:xfrm>
            <a:off x="2902976" y="4714465"/>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73584" y="3408244"/>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4997118" y="284892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97118" y="3408244"/>
            <a:ext cx="343137" cy="308823"/>
          </a:xfrm>
          <a:prstGeom prst="rect">
            <a:avLst/>
          </a:prstGeom>
        </p:spPr>
      </p:pic>
      <p:pic>
        <p:nvPicPr>
          <p:cNvPr id="9" name="Graphic 8">
            <a:extLst>
              <a:ext uri="{FF2B5EF4-FFF2-40B4-BE49-F238E27FC236}">
                <a16:creationId xmlns:a16="http://schemas.microsoft.com/office/drawing/2014/main" id="{AAB46E34-19FD-471F-8D31-99A642D5B77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7533667" y="1371470"/>
            <a:ext cx="1436831" cy="1436831"/>
          </a:xfrm>
          <a:prstGeom prst="rect">
            <a:avLst/>
          </a:prstGeom>
        </p:spPr>
      </p:pic>
      <p:pic>
        <p:nvPicPr>
          <p:cNvPr id="11" name="Graphic 10">
            <a:extLst>
              <a:ext uri="{FF2B5EF4-FFF2-40B4-BE49-F238E27FC236}">
                <a16:creationId xmlns:a16="http://schemas.microsoft.com/office/drawing/2014/main" id="{DEC86F94-F7E7-4CC4-A9F6-1A312C7181A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9478681" y="2055655"/>
            <a:ext cx="1324864" cy="1324864"/>
          </a:xfrm>
          <a:prstGeom prst="rect">
            <a:avLst/>
          </a:prstGeom>
        </p:spPr>
      </p:pic>
      <p:pic>
        <p:nvPicPr>
          <p:cNvPr id="13" name="Graphic 12">
            <a:extLst>
              <a:ext uri="{FF2B5EF4-FFF2-40B4-BE49-F238E27FC236}">
                <a16:creationId xmlns:a16="http://schemas.microsoft.com/office/drawing/2014/main" id="{1958F7E1-6EB1-4AFD-9280-CF428574EA6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9261798" y="3330770"/>
            <a:ext cx="1557239" cy="1557239"/>
          </a:xfrm>
          <a:prstGeom prst="rect">
            <a:avLst/>
          </a:prstGeom>
        </p:spPr>
      </p:pic>
      <p:pic>
        <p:nvPicPr>
          <p:cNvPr id="15" name="Graphic 14">
            <a:extLst>
              <a:ext uri="{FF2B5EF4-FFF2-40B4-BE49-F238E27FC236}">
                <a16:creationId xmlns:a16="http://schemas.microsoft.com/office/drawing/2014/main" id="{3068DF33-FC4C-40BD-AE4A-91A86EAD00B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p:blipFill>
        <p:spPr>
          <a:xfrm>
            <a:off x="7571135" y="4263802"/>
            <a:ext cx="1361894" cy="1361894"/>
          </a:xfrm>
          <a:prstGeom prst="rect">
            <a:avLst/>
          </a:prstGeom>
        </p:spPr>
      </p:pic>
      <p:sp>
        <p:nvSpPr>
          <p:cNvPr id="16" name="TextBox 15">
            <a:extLst>
              <a:ext uri="{FF2B5EF4-FFF2-40B4-BE49-F238E27FC236}">
                <a16:creationId xmlns:a16="http://schemas.microsoft.com/office/drawing/2014/main" id="{E930EBEE-1FD7-4AF6-A97B-23B5F22E3262}"/>
              </a:ext>
            </a:extLst>
          </p:cNvPr>
          <p:cNvSpPr txBox="1"/>
          <p:nvPr/>
        </p:nvSpPr>
        <p:spPr>
          <a:xfrm>
            <a:off x="1333501" y="826634"/>
            <a:ext cx="4762500" cy="461665"/>
          </a:xfrm>
          <a:prstGeom prst="rect">
            <a:avLst/>
          </a:prstGeom>
          <a:noFill/>
        </p:spPr>
        <p:txBody>
          <a:bodyPr rtlCol="0" wrap="square">
            <a:spAutoFit/>
          </a:bodyPr>
          <a:lstStyle/>
          <a:p txid="a24906f8dca3fdafa89684f3b3e4356f">
            <a:pPr algn="ctr">
              <a:buClr>
                <a:srgbClr val="008CCF"/>
              </a:buClr>
            </a:pPr>
            <a:r>
              <a:rPr lang="es-ES" sz="2400"/>
              <a:t>Entrées de données</a:t>
            </a:r>
          </a:p>
        </p:txBody>
      </p:sp>
      <p:sp>
        <p:nvSpPr>
          <p:cNvPr id="48" name="TextBox 47">
            <a:extLst>
              <a:ext uri="{FF2B5EF4-FFF2-40B4-BE49-F238E27FC236}">
                <a16:creationId xmlns:a16="http://schemas.microsoft.com/office/drawing/2014/main" id="{3413EA83-BB4A-4EEE-9FCE-B67FE4132C45}"/>
              </a:ext>
            </a:extLst>
          </p:cNvPr>
          <p:cNvSpPr txBox="1"/>
          <p:nvPr/>
        </p:nvSpPr>
        <p:spPr>
          <a:xfrm>
            <a:off x="6096000" y="799530"/>
            <a:ext cx="4800600" cy="461665"/>
          </a:xfrm>
          <a:prstGeom prst="rect">
            <a:avLst/>
          </a:prstGeom>
          <a:noFill/>
        </p:spPr>
        <p:txBody>
          <a:bodyPr rtlCol="0" wrap="square">
            <a:spAutoFit/>
          </a:bodyPr>
          <a:lstStyle/>
          <a:p txid="8f2edce8ae09ae0d60d0564d7846e6d0">
            <a:pPr algn="ctr">
              <a:buClr>
                <a:srgbClr val="008CCF"/>
              </a:buClr>
            </a:pPr>
            <a:r>
              <a:rPr lang="es-ES" sz="2400"/>
              <a:t>Représentations visuelles des données</a:t>
            </a:r>
          </a:p>
        </p:txBody>
      </p:sp>
      <p:sp>
        <p:nvSpPr>
          <p:cNvPr id="49" name="N1">
            <a:extLst>
              <a:ext uri="{FF2B5EF4-FFF2-40B4-BE49-F238E27FC236}">
                <a16:creationId xmlns:a16="http://schemas.microsoft.com/office/drawing/2014/main" id="{F5F380CF-282E-45A4-ABBA-5C536BAB570E}"/>
              </a:ext>
            </a:extLst>
          </p:cNvPr>
          <p:cNvSpPr/>
          <p:nvPr/>
        </p:nvSpPr>
        <p:spPr>
          <a:xfrm>
            <a:off x="2910998" y="1880186"/>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0" name="C5">
            <a:extLst>
              <a:ext uri="{FF2B5EF4-FFF2-40B4-BE49-F238E27FC236}">
                <a16:creationId xmlns:a16="http://schemas.microsoft.com/office/drawing/2014/main" id="{50B741DC-724E-4C65-B21F-AE498A0B87D2}"/>
              </a:ext>
            </a:extLst>
          </p:cNvPr>
          <p:cNvSpPr/>
          <p:nvPr/>
        </p:nvSpPr>
        <p:spPr>
          <a:xfrm>
            <a:off x="5019353" y="395497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10998" y="3416266"/>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434534" y="2091455"/>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7" name="N3">
            <a:extLst>
              <a:ext uri="{FF2B5EF4-FFF2-40B4-BE49-F238E27FC236}">
                <a16:creationId xmlns:a16="http://schemas.microsoft.com/office/drawing/2014/main" id="{8B606FDC-999C-48B8-B3DA-7167F24B036E}"/>
              </a:ext>
            </a:extLst>
          </p:cNvPr>
          <p:cNvSpPr/>
          <p:nvPr/>
        </p:nvSpPr>
        <p:spPr>
          <a:xfrm>
            <a:off x="3958069" y="2368076"/>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4481605" y="2611411"/>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34534" y="3416266"/>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58070" y="3416266"/>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4479542" y="4200515"/>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1" name="C3">
            <a:extLst>
              <a:ext uri="{FF2B5EF4-FFF2-40B4-BE49-F238E27FC236}">
                <a16:creationId xmlns:a16="http://schemas.microsoft.com/office/drawing/2014/main" id="{747326D8-9D25-46E5-ADA4-F2EF54E83FCD}"/>
              </a:ext>
            </a:extLst>
          </p:cNvPr>
          <p:cNvSpPr/>
          <p:nvPr/>
        </p:nvSpPr>
        <p:spPr>
          <a:xfrm>
            <a:off x="3956694" y="4354926"/>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2" name="C2">
            <a:extLst>
              <a:ext uri="{FF2B5EF4-FFF2-40B4-BE49-F238E27FC236}">
                <a16:creationId xmlns:a16="http://schemas.microsoft.com/office/drawing/2014/main" id="{557D85D8-5DAA-401D-9265-288A0FDE0B3C}"/>
              </a:ext>
            </a:extLst>
          </p:cNvPr>
          <p:cNvSpPr/>
          <p:nvPr/>
        </p:nvSpPr>
        <p:spPr>
          <a:xfrm>
            <a:off x="3433846" y="456605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3" name="C1">
            <a:extLst>
              <a:ext uri="{FF2B5EF4-FFF2-40B4-BE49-F238E27FC236}">
                <a16:creationId xmlns:a16="http://schemas.microsoft.com/office/drawing/2014/main" id="{7A0C95CA-D379-4469-A7B2-74DB1449F85A}"/>
              </a:ext>
            </a:extLst>
          </p:cNvPr>
          <p:cNvSpPr/>
          <p:nvPr/>
        </p:nvSpPr>
        <p:spPr>
          <a:xfrm>
            <a:off x="2910998" y="472248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81606" y="3416266"/>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5005140" y="2856947"/>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05140" y="3416266"/>
            <a:ext cx="343137" cy="308823"/>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16401" p14:dur="2000" spd="slow"/>
    </mc:Choice>
    <mc:Fallback xmlns="">
      <p:transition advTm="1640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1000" id="7"/>
                                        <p:tgtEl>
                                          <p:spTgt spid="7"/>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500" id="12"/>
                                        <p:tgtEl>
                                          <p:spTgt spid="26"/>
                                        </p:tgtEl>
                                      </p:cBhvr>
                                    </p:animEffect>
                                  </p:childTnLst>
                                </p:cTn>
                              </p:par>
                              <p:par>
                                <p:cTn fill="hold" id="13" nodeType="withEffect" presetClass="entr" presetID="10" presetSubtype="0">
                                  <p:stCondLst>
                                    <p:cond delay="0"/>
                                  </p:stCondLst>
                                  <p:childTnLst>
                                    <p:set>
                                      <p:cBhvr>
                                        <p:cTn dur="1" fill="hold" id="14">
                                          <p:stCondLst>
                                            <p:cond delay="0"/>
                                          </p:stCondLst>
                                        </p:cTn>
                                        <p:tgtEl>
                                          <p:spTgt spid="24"/>
                                        </p:tgtEl>
                                        <p:attrNameLst>
                                          <p:attrName>style.visibility</p:attrName>
                                        </p:attrNameLst>
                                      </p:cBhvr>
                                      <p:to>
                                        <p:strVal val="visible"/>
                                      </p:to>
                                    </p:set>
                                    <p:animEffect filter="fade" transition="in">
                                      <p:cBhvr>
                                        <p:cTn dur="500" id="15"/>
                                        <p:tgtEl>
                                          <p:spTgt spid="24"/>
                                        </p:tgtEl>
                                      </p:cBhvr>
                                    </p:animEffect>
                                  </p:childTnLst>
                                </p:cTn>
                              </p:par>
                              <p:par>
                                <p:cTn fill="hold" id="16" nodeType="withEffect" presetClass="entr" presetID="10" presetSubtype="0">
                                  <p:stCondLst>
                                    <p:cond delay="0"/>
                                  </p:stCondLst>
                                  <p:childTnLst>
                                    <p:set>
                                      <p:cBhvr>
                                        <p:cTn dur="1" fill="hold" id="17">
                                          <p:stCondLst>
                                            <p:cond delay="0"/>
                                          </p:stCondLst>
                                        </p:cTn>
                                        <p:tgtEl>
                                          <p:spTgt spid="21"/>
                                        </p:tgtEl>
                                        <p:attrNameLst>
                                          <p:attrName>style.visibility</p:attrName>
                                        </p:attrNameLst>
                                      </p:cBhvr>
                                      <p:to>
                                        <p:strVal val="visible"/>
                                      </p:to>
                                    </p:set>
                                    <p:animEffect filter="fade" transition="in">
                                      <p:cBhvr>
                                        <p:cTn dur="500" id="18"/>
                                        <p:tgtEl>
                                          <p:spTgt spid="21"/>
                                        </p:tgtEl>
                                      </p:cBhvr>
                                    </p:animEffect>
                                  </p:childTnLst>
                                </p:cTn>
                              </p:par>
                            </p:childTnLst>
                          </p:cTn>
                        </p:par>
                        <p:par>
                          <p:cTn fill="hold" id="19">
                            <p:stCondLst>
                              <p:cond delay="500"/>
                            </p:stCondLst>
                            <p:childTnLst>
                              <p:par>
                                <p:cTn fill="hold" grpId="0" id="20" nodeType="afterEffect" presetClass="entr" presetID="10" presetSubtype="0">
                                  <p:stCondLst>
                                    <p:cond delay="0"/>
                                  </p:stCondLst>
                                  <p:childTnLst>
                                    <p:set>
                                      <p:cBhvr>
                                        <p:cTn dur="1" fill="hold" id="21">
                                          <p:stCondLst>
                                            <p:cond delay="0"/>
                                          </p:stCondLst>
                                        </p:cTn>
                                        <p:tgtEl>
                                          <p:spTgt spid="2"/>
                                        </p:tgtEl>
                                        <p:attrNameLst>
                                          <p:attrName>style.visibility</p:attrName>
                                        </p:attrNameLst>
                                      </p:cBhvr>
                                      <p:to>
                                        <p:strVal val="visible"/>
                                      </p:to>
                                    </p:set>
                                    <p:animEffect filter="fade" transition="in">
                                      <p:cBhvr>
                                        <p:cTn dur="250" id="22"/>
                                        <p:tgtEl>
                                          <p:spTgt spid="2"/>
                                        </p:tgtEl>
                                      </p:cBhvr>
                                    </p:animEffect>
                                  </p:childTnLst>
                                </p:cTn>
                              </p:par>
                              <p:par>
                                <p:cTn fill="hold" id="23" nodeType="withEffect" presetClass="entr" presetID="10" presetSubtype="0">
                                  <p:stCondLst>
                                    <p:cond delay="0"/>
                                  </p:stCondLst>
                                  <p:childTnLst>
                                    <p:set>
                                      <p:cBhvr>
                                        <p:cTn dur="1" fill="hold" id="24">
                                          <p:stCondLst>
                                            <p:cond delay="0"/>
                                          </p:stCondLst>
                                        </p:cTn>
                                        <p:tgtEl>
                                          <p:spTgt spid="53"/>
                                        </p:tgtEl>
                                        <p:attrNameLst>
                                          <p:attrName>style.visibility</p:attrName>
                                        </p:attrNameLst>
                                      </p:cBhvr>
                                      <p:to>
                                        <p:strVal val="visible"/>
                                      </p:to>
                                    </p:set>
                                    <p:animEffect filter="fade" transition="in">
                                      <p:cBhvr>
                                        <p:cTn dur="250" id="25"/>
                                        <p:tgtEl>
                                          <p:spTgt spid="53"/>
                                        </p:tgtEl>
                                      </p:cBhvr>
                                    </p:animEffect>
                                  </p:childTnLst>
                                </p:cTn>
                              </p:par>
                              <p:par>
                                <p:cTn fill="hold" grpId="0" id="26" nodeType="withEffect" presetClass="entr" presetID="10" presetSubtype="0">
                                  <p:stCondLst>
                                    <p:cond delay="0"/>
                                  </p:stCondLst>
                                  <p:childTnLst>
                                    <p:set>
                                      <p:cBhvr>
                                        <p:cTn dur="1" fill="hold" id="27">
                                          <p:stCondLst>
                                            <p:cond delay="0"/>
                                          </p:stCondLst>
                                        </p:cTn>
                                        <p:tgtEl>
                                          <p:spTgt spid="65"/>
                                        </p:tgtEl>
                                        <p:attrNameLst>
                                          <p:attrName>style.visibility</p:attrName>
                                        </p:attrNameLst>
                                      </p:cBhvr>
                                      <p:to>
                                        <p:strVal val="visible"/>
                                      </p:to>
                                    </p:set>
                                    <p:animEffect filter="fade" transition="in">
                                      <p:cBhvr>
                                        <p:cTn dur="250" id="28"/>
                                        <p:tgtEl>
                                          <p:spTgt spid="65"/>
                                        </p:tgtEl>
                                      </p:cBhvr>
                                    </p:animEffect>
                                  </p:childTnLst>
                                </p:cTn>
                              </p:par>
                            </p:childTnLst>
                          </p:cTn>
                        </p:par>
                        <p:par>
                          <p:cTn fill="hold" id="29">
                            <p:stCondLst>
                              <p:cond delay="750"/>
                            </p:stCondLst>
                            <p:childTnLst>
                              <p:par>
                                <p:cTn fill="hold" grpId="0" id="30" nodeType="afterEffect" presetClass="entr" presetID="10" presetSubtype="0">
                                  <p:stCondLst>
                                    <p:cond delay="0"/>
                                  </p:stCondLst>
                                  <p:childTnLst>
                                    <p:set>
                                      <p:cBhvr>
                                        <p:cTn dur="1" fill="hold" id="31">
                                          <p:stCondLst>
                                            <p:cond delay="0"/>
                                          </p:stCondLst>
                                        </p:cTn>
                                        <p:tgtEl>
                                          <p:spTgt spid="54"/>
                                        </p:tgtEl>
                                        <p:attrNameLst>
                                          <p:attrName>style.visibility</p:attrName>
                                        </p:attrNameLst>
                                      </p:cBhvr>
                                      <p:to>
                                        <p:strVal val="visible"/>
                                      </p:to>
                                    </p:set>
                                    <p:animEffect filter="fade" transition="in">
                                      <p:cBhvr>
                                        <p:cTn dur="250" id="32"/>
                                        <p:tgtEl>
                                          <p:spTgt spid="54"/>
                                        </p:tgtEl>
                                      </p:cBhvr>
                                    </p:animEffect>
                                  </p:childTnLst>
                                </p:cTn>
                              </p:par>
                              <p:par>
                                <p:cTn fill="hold" id="33" nodeType="withEffect" presetClass="entr" presetID="10" presetSubtype="0">
                                  <p:stCondLst>
                                    <p:cond delay="0"/>
                                  </p:stCondLst>
                                  <p:childTnLst>
                                    <p:set>
                                      <p:cBhvr>
                                        <p:cTn dur="1" fill="hold" id="34">
                                          <p:stCondLst>
                                            <p:cond delay="0"/>
                                          </p:stCondLst>
                                        </p:cTn>
                                        <p:tgtEl>
                                          <p:spTgt spid="58"/>
                                        </p:tgtEl>
                                        <p:attrNameLst>
                                          <p:attrName>style.visibility</p:attrName>
                                        </p:attrNameLst>
                                      </p:cBhvr>
                                      <p:to>
                                        <p:strVal val="visible"/>
                                      </p:to>
                                    </p:set>
                                    <p:animEffect filter="fade" transition="in">
                                      <p:cBhvr>
                                        <p:cTn dur="250" id="35"/>
                                        <p:tgtEl>
                                          <p:spTgt spid="58"/>
                                        </p:tgtEl>
                                      </p:cBhvr>
                                    </p:animEffect>
                                  </p:childTnLst>
                                </p:cTn>
                              </p:par>
                              <p:par>
                                <p:cTn fill="hold" grpId="0" id="36" nodeType="withEffect" presetClass="entr" presetID="10" presetSubtype="0">
                                  <p:stCondLst>
                                    <p:cond delay="0"/>
                                  </p:stCondLst>
                                  <p:childTnLst>
                                    <p:set>
                                      <p:cBhvr>
                                        <p:cTn dur="1" fill="hold" id="37">
                                          <p:stCondLst>
                                            <p:cond delay="0"/>
                                          </p:stCondLst>
                                        </p:cTn>
                                        <p:tgtEl>
                                          <p:spTgt spid="64"/>
                                        </p:tgtEl>
                                        <p:attrNameLst>
                                          <p:attrName>style.visibility</p:attrName>
                                        </p:attrNameLst>
                                      </p:cBhvr>
                                      <p:to>
                                        <p:strVal val="visible"/>
                                      </p:to>
                                    </p:set>
                                    <p:animEffect filter="fade" transition="in">
                                      <p:cBhvr>
                                        <p:cTn dur="250" id="38"/>
                                        <p:tgtEl>
                                          <p:spTgt spid="64"/>
                                        </p:tgtEl>
                                      </p:cBhvr>
                                    </p:animEffect>
                                  </p:childTnLst>
                                </p:cTn>
                              </p:par>
                            </p:childTnLst>
                          </p:cTn>
                        </p:par>
                        <p:par>
                          <p:cTn fill="hold" id="39">
                            <p:stCondLst>
                              <p:cond delay="1000"/>
                            </p:stCondLst>
                            <p:childTnLst>
                              <p:par>
                                <p:cTn fill="hold" grpId="0" id="40" nodeType="afterEffect" presetClass="entr" presetID="10" presetSubtype="0">
                                  <p:stCondLst>
                                    <p:cond delay="0"/>
                                  </p:stCondLst>
                                  <p:childTnLst>
                                    <p:set>
                                      <p:cBhvr>
                                        <p:cTn dur="1" fill="hold" id="41">
                                          <p:stCondLst>
                                            <p:cond delay="0"/>
                                          </p:stCondLst>
                                        </p:cTn>
                                        <p:tgtEl>
                                          <p:spTgt spid="55"/>
                                        </p:tgtEl>
                                        <p:attrNameLst>
                                          <p:attrName>style.visibility</p:attrName>
                                        </p:attrNameLst>
                                      </p:cBhvr>
                                      <p:to>
                                        <p:strVal val="visible"/>
                                      </p:to>
                                    </p:set>
                                    <p:animEffect filter="fade" transition="in">
                                      <p:cBhvr>
                                        <p:cTn dur="250" id="42"/>
                                        <p:tgtEl>
                                          <p:spTgt spid="55"/>
                                        </p:tgtEl>
                                      </p:cBhvr>
                                    </p:animEffect>
                                  </p:childTnLst>
                                </p:cTn>
                              </p:par>
                              <p:par>
                                <p:cTn fill="hold" id="43" nodeType="withEffect" presetClass="entr" presetID="10" presetSubtype="0">
                                  <p:stCondLst>
                                    <p:cond delay="0"/>
                                  </p:stCondLst>
                                  <p:childTnLst>
                                    <p:set>
                                      <p:cBhvr>
                                        <p:cTn dur="1" fill="hold" id="44">
                                          <p:stCondLst>
                                            <p:cond delay="0"/>
                                          </p:stCondLst>
                                        </p:cTn>
                                        <p:tgtEl>
                                          <p:spTgt spid="59"/>
                                        </p:tgtEl>
                                        <p:attrNameLst>
                                          <p:attrName>style.visibility</p:attrName>
                                        </p:attrNameLst>
                                      </p:cBhvr>
                                      <p:to>
                                        <p:strVal val="visible"/>
                                      </p:to>
                                    </p:set>
                                    <p:animEffect filter="fade" transition="in">
                                      <p:cBhvr>
                                        <p:cTn dur="250" id="45"/>
                                        <p:tgtEl>
                                          <p:spTgt spid="59"/>
                                        </p:tgtEl>
                                      </p:cBhvr>
                                    </p:animEffect>
                                  </p:childTnLst>
                                </p:cTn>
                              </p:par>
                              <p:par>
                                <p:cTn fill="hold" grpId="0" id="46" nodeType="withEffect" presetClass="entr" presetID="10" presetSubtype="0">
                                  <p:stCondLst>
                                    <p:cond delay="0"/>
                                  </p:stCondLst>
                                  <p:childTnLst>
                                    <p:set>
                                      <p:cBhvr>
                                        <p:cTn dur="1" fill="hold" id="47">
                                          <p:stCondLst>
                                            <p:cond delay="0"/>
                                          </p:stCondLst>
                                        </p:cTn>
                                        <p:tgtEl>
                                          <p:spTgt spid="61"/>
                                        </p:tgtEl>
                                        <p:attrNameLst>
                                          <p:attrName>style.visibility</p:attrName>
                                        </p:attrNameLst>
                                      </p:cBhvr>
                                      <p:to>
                                        <p:strVal val="visible"/>
                                      </p:to>
                                    </p:set>
                                    <p:animEffect filter="fade" transition="in">
                                      <p:cBhvr>
                                        <p:cTn dur="250" id="48"/>
                                        <p:tgtEl>
                                          <p:spTgt spid="61"/>
                                        </p:tgtEl>
                                      </p:cBhvr>
                                    </p:animEffect>
                                  </p:childTnLst>
                                </p:cTn>
                              </p:par>
                            </p:childTnLst>
                          </p:cTn>
                        </p:par>
                        <p:par>
                          <p:cTn fill="hold" id="49">
                            <p:stCondLst>
                              <p:cond delay="1250"/>
                            </p:stCondLst>
                            <p:childTnLst>
                              <p:par>
                                <p:cTn fill="hold" grpId="0" id="50" nodeType="afterEffect" presetClass="entr" presetID="10" presetSubtype="0">
                                  <p:stCondLst>
                                    <p:cond delay="0"/>
                                  </p:stCondLst>
                                  <p:childTnLst>
                                    <p:set>
                                      <p:cBhvr>
                                        <p:cTn dur="1" fill="hold" id="51">
                                          <p:stCondLst>
                                            <p:cond delay="0"/>
                                          </p:stCondLst>
                                        </p:cTn>
                                        <p:tgtEl>
                                          <p:spTgt spid="56"/>
                                        </p:tgtEl>
                                        <p:attrNameLst>
                                          <p:attrName>style.visibility</p:attrName>
                                        </p:attrNameLst>
                                      </p:cBhvr>
                                      <p:to>
                                        <p:strVal val="visible"/>
                                      </p:to>
                                    </p:set>
                                    <p:animEffect filter="fade" transition="in">
                                      <p:cBhvr>
                                        <p:cTn dur="250" id="52"/>
                                        <p:tgtEl>
                                          <p:spTgt spid="56"/>
                                        </p:tgtEl>
                                      </p:cBhvr>
                                    </p:animEffect>
                                  </p:childTnLst>
                                </p:cTn>
                              </p:par>
                              <p:par>
                                <p:cTn fill="hold" id="53" nodeType="withEffect" presetClass="entr" presetID="10" presetSubtype="0">
                                  <p:stCondLst>
                                    <p:cond delay="0"/>
                                  </p:stCondLst>
                                  <p:childTnLst>
                                    <p:set>
                                      <p:cBhvr>
                                        <p:cTn dur="1" fill="hold" id="54">
                                          <p:stCondLst>
                                            <p:cond delay="0"/>
                                          </p:stCondLst>
                                        </p:cTn>
                                        <p:tgtEl>
                                          <p:spTgt spid="66"/>
                                        </p:tgtEl>
                                        <p:attrNameLst>
                                          <p:attrName>style.visibility</p:attrName>
                                        </p:attrNameLst>
                                      </p:cBhvr>
                                      <p:to>
                                        <p:strVal val="visible"/>
                                      </p:to>
                                    </p:set>
                                    <p:animEffect filter="fade" transition="in">
                                      <p:cBhvr>
                                        <p:cTn dur="250" id="55"/>
                                        <p:tgtEl>
                                          <p:spTgt spid="66"/>
                                        </p:tgtEl>
                                      </p:cBhvr>
                                    </p:animEffect>
                                  </p:childTnLst>
                                </p:cTn>
                              </p:par>
                              <p:par>
                                <p:cTn fill="hold" grpId="0" id="56" nodeType="withEffect" presetClass="entr" presetID="10" presetSubtype="0">
                                  <p:stCondLst>
                                    <p:cond delay="0"/>
                                  </p:stCondLst>
                                  <p:childTnLst>
                                    <p:set>
                                      <p:cBhvr>
                                        <p:cTn dur="1" fill="hold" id="57">
                                          <p:stCondLst>
                                            <p:cond delay="0"/>
                                          </p:stCondLst>
                                        </p:cTn>
                                        <p:tgtEl>
                                          <p:spTgt spid="60"/>
                                        </p:tgtEl>
                                        <p:attrNameLst>
                                          <p:attrName>style.visibility</p:attrName>
                                        </p:attrNameLst>
                                      </p:cBhvr>
                                      <p:to>
                                        <p:strVal val="visible"/>
                                      </p:to>
                                    </p:set>
                                    <p:animEffect filter="fade" transition="in">
                                      <p:cBhvr>
                                        <p:cTn dur="250" id="58"/>
                                        <p:tgtEl>
                                          <p:spTgt spid="60"/>
                                        </p:tgtEl>
                                      </p:cBhvr>
                                    </p:animEffect>
                                  </p:childTnLst>
                                </p:cTn>
                              </p:par>
                            </p:childTnLst>
                          </p:cTn>
                        </p:par>
                        <p:par>
                          <p:cTn fill="hold" id="59">
                            <p:stCondLst>
                              <p:cond delay="1500"/>
                            </p:stCondLst>
                            <p:childTnLst>
                              <p:par>
                                <p:cTn fill="hold" grpId="0" id="60" nodeType="afterEffect" presetClass="entr" presetID="10" presetSubtype="0">
                                  <p:stCondLst>
                                    <p:cond delay="0"/>
                                  </p:stCondLst>
                                  <p:childTnLst>
                                    <p:set>
                                      <p:cBhvr>
                                        <p:cTn dur="1" fill="hold" id="61">
                                          <p:stCondLst>
                                            <p:cond delay="0"/>
                                          </p:stCondLst>
                                        </p:cTn>
                                        <p:tgtEl>
                                          <p:spTgt spid="67"/>
                                        </p:tgtEl>
                                        <p:attrNameLst>
                                          <p:attrName>style.visibility</p:attrName>
                                        </p:attrNameLst>
                                      </p:cBhvr>
                                      <p:to>
                                        <p:strVal val="visible"/>
                                      </p:to>
                                    </p:set>
                                    <p:animEffect filter="fade" transition="in">
                                      <p:cBhvr>
                                        <p:cTn dur="250" id="62"/>
                                        <p:tgtEl>
                                          <p:spTgt spid="67"/>
                                        </p:tgtEl>
                                      </p:cBhvr>
                                    </p:animEffect>
                                  </p:childTnLst>
                                </p:cTn>
                              </p:par>
                              <p:par>
                                <p:cTn fill="hold" id="63" nodeType="withEffect" presetClass="entr" presetID="10" presetSubtype="0">
                                  <p:stCondLst>
                                    <p:cond delay="0"/>
                                  </p:stCondLst>
                                  <p:childTnLst>
                                    <p:set>
                                      <p:cBhvr>
                                        <p:cTn dur="1" fill="hold" id="64">
                                          <p:stCondLst>
                                            <p:cond delay="0"/>
                                          </p:stCondLst>
                                        </p:cTn>
                                        <p:tgtEl>
                                          <p:spTgt spid="68"/>
                                        </p:tgtEl>
                                        <p:attrNameLst>
                                          <p:attrName>style.visibility</p:attrName>
                                        </p:attrNameLst>
                                      </p:cBhvr>
                                      <p:to>
                                        <p:strVal val="visible"/>
                                      </p:to>
                                    </p:set>
                                    <p:animEffect filter="fade" transition="in">
                                      <p:cBhvr>
                                        <p:cTn dur="250" id="65"/>
                                        <p:tgtEl>
                                          <p:spTgt spid="68"/>
                                        </p:tgtEl>
                                      </p:cBhvr>
                                    </p:animEffect>
                                  </p:childTnLst>
                                </p:cTn>
                              </p:par>
                              <p:par>
                                <p:cTn fill="hold" grpId="0" id="66" nodeType="withEffect" presetClass="entr" presetID="10" presetSubtype="0">
                                  <p:stCondLst>
                                    <p:cond delay="0"/>
                                  </p:stCondLst>
                                  <p:childTnLst>
                                    <p:set>
                                      <p:cBhvr>
                                        <p:cTn dur="1" fill="hold" id="67">
                                          <p:stCondLst>
                                            <p:cond delay="0"/>
                                          </p:stCondLst>
                                        </p:cTn>
                                        <p:tgtEl>
                                          <p:spTgt spid="3"/>
                                        </p:tgtEl>
                                        <p:attrNameLst>
                                          <p:attrName>style.visibility</p:attrName>
                                        </p:attrNameLst>
                                      </p:cBhvr>
                                      <p:to>
                                        <p:strVal val="visible"/>
                                      </p:to>
                                    </p:set>
                                    <p:animEffect filter="fade" transition="in">
                                      <p:cBhvr>
                                        <p:cTn dur="250" id="68"/>
                                        <p:tgtEl>
                                          <p:spTgt spid="3"/>
                                        </p:tgtEl>
                                      </p:cBhvr>
                                    </p:animEffect>
                                  </p:childTnLst>
                                </p:cTn>
                              </p:par>
                              <p:par>
                                <p:cTn fill="hold" grpId="1" id="69" nodeType="withEffect" presetClass="exit" presetID="10" presetSubtype="0">
                                  <p:stCondLst>
                                    <p:cond delay="0"/>
                                  </p:stCondLst>
                                  <p:childTnLst>
                                    <p:animEffect filter="fade" transition="out">
                                      <p:cBhvr>
                                        <p:cTn dur="250" id="70"/>
                                        <p:tgtEl>
                                          <p:spTgt spid="2"/>
                                        </p:tgtEl>
                                      </p:cBhvr>
                                    </p:animEffect>
                                    <p:set>
                                      <p:cBhvr>
                                        <p:cTn dur="1" fill="hold" id="71">
                                          <p:stCondLst>
                                            <p:cond delay="249"/>
                                          </p:stCondLst>
                                        </p:cTn>
                                        <p:tgtEl>
                                          <p:spTgt spid="2"/>
                                        </p:tgtEl>
                                        <p:attrNameLst>
                                          <p:attrName>style.visibility</p:attrName>
                                        </p:attrNameLst>
                                      </p:cBhvr>
                                      <p:to>
                                        <p:strVal val="hidden"/>
                                      </p:to>
                                    </p:set>
                                  </p:childTnLst>
                                </p:cTn>
                              </p:par>
                              <p:par>
                                <p:cTn fill="hold" id="72" nodeType="withEffect" presetClass="exit" presetID="10" presetSubtype="0">
                                  <p:stCondLst>
                                    <p:cond delay="0"/>
                                  </p:stCondLst>
                                  <p:childTnLst>
                                    <p:animEffect filter="fade" transition="out">
                                      <p:cBhvr>
                                        <p:cTn dur="250" id="73"/>
                                        <p:tgtEl>
                                          <p:spTgt spid="53"/>
                                        </p:tgtEl>
                                      </p:cBhvr>
                                    </p:animEffect>
                                    <p:set>
                                      <p:cBhvr>
                                        <p:cTn dur="1" fill="hold" id="74">
                                          <p:stCondLst>
                                            <p:cond delay="249"/>
                                          </p:stCondLst>
                                        </p:cTn>
                                        <p:tgtEl>
                                          <p:spTgt spid="53"/>
                                        </p:tgtEl>
                                        <p:attrNameLst>
                                          <p:attrName>style.visibility</p:attrName>
                                        </p:attrNameLst>
                                      </p:cBhvr>
                                      <p:to>
                                        <p:strVal val="hidden"/>
                                      </p:to>
                                    </p:set>
                                  </p:childTnLst>
                                </p:cTn>
                              </p:par>
                              <p:par>
                                <p:cTn fill="hold" grpId="1" id="75" nodeType="withEffect" presetClass="exit" presetID="10" presetSubtype="0">
                                  <p:stCondLst>
                                    <p:cond delay="0"/>
                                  </p:stCondLst>
                                  <p:childTnLst>
                                    <p:animEffect filter="fade" transition="out">
                                      <p:cBhvr>
                                        <p:cTn dur="250" id="76"/>
                                        <p:tgtEl>
                                          <p:spTgt spid="65"/>
                                        </p:tgtEl>
                                      </p:cBhvr>
                                    </p:animEffect>
                                    <p:set>
                                      <p:cBhvr>
                                        <p:cTn dur="1" fill="hold" id="77">
                                          <p:stCondLst>
                                            <p:cond delay="249"/>
                                          </p:stCondLst>
                                        </p:cTn>
                                        <p:tgtEl>
                                          <p:spTgt spid="65"/>
                                        </p:tgtEl>
                                        <p:attrNameLst>
                                          <p:attrName>style.visibility</p:attrName>
                                        </p:attrNameLst>
                                      </p:cBhvr>
                                      <p:to>
                                        <p:strVal val="hidden"/>
                                      </p:to>
                                    </p:set>
                                  </p:childTnLst>
                                </p:cTn>
                              </p:par>
                            </p:childTnLst>
                          </p:cTn>
                        </p:par>
                        <p:par>
                          <p:cTn fill="hold" id="78">
                            <p:stCondLst>
                              <p:cond delay="1750"/>
                            </p:stCondLst>
                            <p:childTnLst>
                              <p:par>
                                <p:cTn fill="hold" grpId="1" id="79" nodeType="afterEffect" presetClass="exit" presetID="10" presetSubtype="0">
                                  <p:stCondLst>
                                    <p:cond delay="0"/>
                                  </p:stCondLst>
                                  <p:childTnLst>
                                    <p:animEffect filter="fade" transition="out">
                                      <p:cBhvr>
                                        <p:cTn dur="250" id="80"/>
                                        <p:tgtEl>
                                          <p:spTgt spid="54"/>
                                        </p:tgtEl>
                                      </p:cBhvr>
                                    </p:animEffect>
                                    <p:set>
                                      <p:cBhvr>
                                        <p:cTn dur="1" fill="hold" id="81">
                                          <p:stCondLst>
                                            <p:cond delay="249"/>
                                          </p:stCondLst>
                                        </p:cTn>
                                        <p:tgtEl>
                                          <p:spTgt spid="54"/>
                                        </p:tgtEl>
                                        <p:attrNameLst>
                                          <p:attrName>style.visibility</p:attrName>
                                        </p:attrNameLst>
                                      </p:cBhvr>
                                      <p:to>
                                        <p:strVal val="hidden"/>
                                      </p:to>
                                    </p:set>
                                  </p:childTnLst>
                                </p:cTn>
                              </p:par>
                              <p:par>
                                <p:cTn fill="hold" id="82" nodeType="withEffect" presetClass="exit" presetID="10" presetSubtype="0">
                                  <p:stCondLst>
                                    <p:cond delay="0"/>
                                  </p:stCondLst>
                                  <p:childTnLst>
                                    <p:animEffect filter="fade" transition="out">
                                      <p:cBhvr>
                                        <p:cTn dur="250" id="83"/>
                                        <p:tgtEl>
                                          <p:spTgt spid="58"/>
                                        </p:tgtEl>
                                      </p:cBhvr>
                                    </p:animEffect>
                                    <p:set>
                                      <p:cBhvr>
                                        <p:cTn dur="1" fill="hold" id="84">
                                          <p:stCondLst>
                                            <p:cond delay="249"/>
                                          </p:stCondLst>
                                        </p:cTn>
                                        <p:tgtEl>
                                          <p:spTgt spid="58"/>
                                        </p:tgtEl>
                                        <p:attrNameLst>
                                          <p:attrName>style.visibility</p:attrName>
                                        </p:attrNameLst>
                                      </p:cBhvr>
                                      <p:to>
                                        <p:strVal val="hidden"/>
                                      </p:to>
                                    </p:set>
                                  </p:childTnLst>
                                </p:cTn>
                              </p:par>
                              <p:par>
                                <p:cTn fill="hold" grpId="1" id="85" nodeType="withEffect" presetClass="exit" presetID="10" presetSubtype="0">
                                  <p:stCondLst>
                                    <p:cond delay="0"/>
                                  </p:stCondLst>
                                  <p:childTnLst>
                                    <p:animEffect filter="fade" transition="out">
                                      <p:cBhvr>
                                        <p:cTn dur="250" id="86"/>
                                        <p:tgtEl>
                                          <p:spTgt spid="64"/>
                                        </p:tgtEl>
                                      </p:cBhvr>
                                    </p:animEffect>
                                    <p:set>
                                      <p:cBhvr>
                                        <p:cTn dur="1" fill="hold" id="87">
                                          <p:stCondLst>
                                            <p:cond delay="249"/>
                                          </p:stCondLst>
                                        </p:cTn>
                                        <p:tgtEl>
                                          <p:spTgt spid="64"/>
                                        </p:tgtEl>
                                        <p:attrNameLst>
                                          <p:attrName>style.visibility</p:attrName>
                                        </p:attrNameLst>
                                      </p:cBhvr>
                                      <p:to>
                                        <p:strVal val="hidden"/>
                                      </p:to>
                                    </p:set>
                                  </p:childTnLst>
                                </p:cTn>
                              </p:par>
                            </p:childTnLst>
                          </p:cTn>
                        </p:par>
                        <p:par>
                          <p:cTn fill="hold" id="88">
                            <p:stCondLst>
                              <p:cond delay="2000"/>
                            </p:stCondLst>
                            <p:childTnLst>
                              <p:par>
                                <p:cTn fill="hold" grpId="1" id="89" nodeType="afterEffect" presetClass="exit" presetID="10" presetSubtype="0">
                                  <p:stCondLst>
                                    <p:cond delay="0"/>
                                  </p:stCondLst>
                                  <p:childTnLst>
                                    <p:animEffect filter="fade" transition="out">
                                      <p:cBhvr>
                                        <p:cTn dur="250" id="90"/>
                                        <p:tgtEl>
                                          <p:spTgt spid="55"/>
                                        </p:tgtEl>
                                      </p:cBhvr>
                                    </p:animEffect>
                                    <p:set>
                                      <p:cBhvr>
                                        <p:cTn dur="1" fill="hold" id="91">
                                          <p:stCondLst>
                                            <p:cond delay="249"/>
                                          </p:stCondLst>
                                        </p:cTn>
                                        <p:tgtEl>
                                          <p:spTgt spid="55"/>
                                        </p:tgtEl>
                                        <p:attrNameLst>
                                          <p:attrName>style.visibility</p:attrName>
                                        </p:attrNameLst>
                                      </p:cBhvr>
                                      <p:to>
                                        <p:strVal val="hidden"/>
                                      </p:to>
                                    </p:set>
                                  </p:childTnLst>
                                </p:cTn>
                              </p:par>
                              <p:par>
                                <p:cTn fill="hold" id="92" nodeType="withEffect" presetClass="exit" presetID="10" presetSubtype="0">
                                  <p:stCondLst>
                                    <p:cond delay="0"/>
                                  </p:stCondLst>
                                  <p:childTnLst>
                                    <p:animEffect filter="fade" transition="out">
                                      <p:cBhvr>
                                        <p:cTn dur="250" id="93"/>
                                        <p:tgtEl>
                                          <p:spTgt spid="59"/>
                                        </p:tgtEl>
                                      </p:cBhvr>
                                    </p:animEffect>
                                    <p:set>
                                      <p:cBhvr>
                                        <p:cTn dur="1" fill="hold" id="94">
                                          <p:stCondLst>
                                            <p:cond delay="249"/>
                                          </p:stCondLst>
                                        </p:cTn>
                                        <p:tgtEl>
                                          <p:spTgt spid="59"/>
                                        </p:tgtEl>
                                        <p:attrNameLst>
                                          <p:attrName>style.visibility</p:attrName>
                                        </p:attrNameLst>
                                      </p:cBhvr>
                                      <p:to>
                                        <p:strVal val="hidden"/>
                                      </p:to>
                                    </p:set>
                                  </p:childTnLst>
                                </p:cTn>
                              </p:par>
                              <p:par>
                                <p:cTn fill="hold" grpId="1" id="95" nodeType="withEffect" presetClass="exit" presetID="10" presetSubtype="0">
                                  <p:stCondLst>
                                    <p:cond delay="0"/>
                                  </p:stCondLst>
                                  <p:childTnLst>
                                    <p:animEffect filter="fade" transition="out">
                                      <p:cBhvr>
                                        <p:cTn dur="250" id="96"/>
                                        <p:tgtEl>
                                          <p:spTgt spid="61"/>
                                        </p:tgtEl>
                                      </p:cBhvr>
                                    </p:animEffect>
                                    <p:set>
                                      <p:cBhvr>
                                        <p:cTn dur="1" fill="hold" id="97">
                                          <p:stCondLst>
                                            <p:cond delay="249"/>
                                          </p:stCondLst>
                                        </p:cTn>
                                        <p:tgtEl>
                                          <p:spTgt spid="61"/>
                                        </p:tgtEl>
                                        <p:attrNameLst>
                                          <p:attrName>style.visibility</p:attrName>
                                        </p:attrNameLst>
                                      </p:cBhvr>
                                      <p:to>
                                        <p:strVal val="hidden"/>
                                      </p:to>
                                    </p:set>
                                  </p:childTnLst>
                                </p:cTn>
                              </p:par>
                            </p:childTnLst>
                          </p:cTn>
                        </p:par>
                        <p:par>
                          <p:cTn fill="hold" id="98">
                            <p:stCondLst>
                              <p:cond delay="2250"/>
                            </p:stCondLst>
                            <p:childTnLst>
                              <p:par>
                                <p:cTn fill="hold" grpId="1" id="99" nodeType="afterEffect" presetClass="exit" presetID="10" presetSubtype="0">
                                  <p:stCondLst>
                                    <p:cond delay="0"/>
                                  </p:stCondLst>
                                  <p:childTnLst>
                                    <p:animEffect filter="fade" transition="out">
                                      <p:cBhvr>
                                        <p:cTn dur="250" id="100"/>
                                        <p:tgtEl>
                                          <p:spTgt spid="56"/>
                                        </p:tgtEl>
                                      </p:cBhvr>
                                    </p:animEffect>
                                    <p:set>
                                      <p:cBhvr>
                                        <p:cTn dur="1" fill="hold" id="101">
                                          <p:stCondLst>
                                            <p:cond delay="249"/>
                                          </p:stCondLst>
                                        </p:cTn>
                                        <p:tgtEl>
                                          <p:spTgt spid="56"/>
                                        </p:tgtEl>
                                        <p:attrNameLst>
                                          <p:attrName>style.visibility</p:attrName>
                                        </p:attrNameLst>
                                      </p:cBhvr>
                                      <p:to>
                                        <p:strVal val="hidden"/>
                                      </p:to>
                                    </p:set>
                                  </p:childTnLst>
                                </p:cTn>
                              </p:par>
                              <p:par>
                                <p:cTn fill="hold" id="102" nodeType="withEffect" presetClass="exit" presetID="10" presetSubtype="0">
                                  <p:stCondLst>
                                    <p:cond delay="0"/>
                                  </p:stCondLst>
                                  <p:childTnLst>
                                    <p:animEffect filter="fade" transition="out">
                                      <p:cBhvr>
                                        <p:cTn dur="250" id="103"/>
                                        <p:tgtEl>
                                          <p:spTgt spid="66"/>
                                        </p:tgtEl>
                                      </p:cBhvr>
                                    </p:animEffect>
                                    <p:set>
                                      <p:cBhvr>
                                        <p:cTn dur="1" fill="hold" id="104">
                                          <p:stCondLst>
                                            <p:cond delay="249"/>
                                          </p:stCondLst>
                                        </p:cTn>
                                        <p:tgtEl>
                                          <p:spTgt spid="66"/>
                                        </p:tgtEl>
                                        <p:attrNameLst>
                                          <p:attrName>style.visibility</p:attrName>
                                        </p:attrNameLst>
                                      </p:cBhvr>
                                      <p:to>
                                        <p:strVal val="hidden"/>
                                      </p:to>
                                    </p:set>
                                  </p:childTnLst>
                                </p:cTn>
                              </p:par>
                              <p:par>
                                <p:cTn fill="hold" grpId="1" id="105" nodeType="withEffect" presetClass="exit" presetID="10" presetSubtype="0">
                                  <p:stCondLst>
                                    <p:cond delay="0"/>
                                  </p:stCondLst>
                                  <p:childTnLst>
                                    <p:animEffect filter="fade" transition="out">
                                      <p:cBhvr>
                                        <p:cTn dur="250" id="106"/>
                                        <p:tgtEl>
                                          <p:spTgt spid="60"/>
                                        </p:tgtEl>
                                      </p:cBhvr>
                                    </p:animEffect>
                                    <p:set>
                                      <p:cBhvr>
                                        <p:cTn dur="1" fill="hold" id="107">
                                          <p:stCondLst>
                                            <p:cond delay="249"/>
                                          </p:stCondLst>
                                        </p:cTn>
                                        <p:tgtEl>
                                          <p:spTgt spid="60"/>
                                        </p:tgtEl>
                                        <p:attrNameLst>
                                          <p:attrName>style.visibility</p:attrName>
                                        </p:attrNameLst>
                                      </p:cBhvr>
                                      <p:to>
                                        <p:strVal val="hidden"/>
                                      </p:to>
                                    </p:set>
                                  </p:childTnLst>
                                </p:cTn>
                              </p:par>
                            </p:childTnLst>
                          </p:cTn>
                        </p:par>
                        <p:par>
                          <p:cTn fill="hold" id="108">
                            <p:stCondLst>
                              <p:cond delay="2500"/>
                            </p:stCondLst>
                            <p:childTnLst>
                              <p:par>
                                <p:cTn fill="hold" grpId="1" id="109" nodeType="afterEffect" presetClass="exit" presetID="10" presetSubtype="0">
                                  <p:stCondLst>
                                    <p:cond delay="0"/>
                                  </p:stCondLst>
                                  <p:childTnLst>
                                    <p:animEffect filter="fade" transition="out">
                                      <p:cBhvr>
                                        <p:cTn dur="250" id="110"/>
                                        <p:tgtEl>
                                          <p:spTgt spid="67"/>
                                        </p:tgtEl>
                                      </p:cBhvr>
                                    </p:animEffect>
                                    <p:set>
                                      <p:cBhvr>
                                        <p:cTn dur="1" fill="hold" id="111">
                                          <p:stCondLst>
                                            <p:cond delay="249"/>
                                          </p:stCondLst>
                                        </p:cTn>
                                        <p:tgtEl>
                                          <p:spTgt spid="67"/>
                                        </p:tgtEl>
                                        <p:attrNameLst>
                                          <p:attrName>style.visibility</p:attrName>
                                        </p:attrNameLst>
                                      </p:cBhvr>
                                      <p:to>
                                        <p:strVal val="hidden"/>
                                      </p:to>
                                    </p:set>
                                  </p:childTnLst>
                                </p:cTn>
                              </p:par>
                              <p:par>
                                <p:cTn fill="hold" id="112" nodeType="withEffect" presetClass="exit" presetID="10" presetSubtype="0">
                                  <p:stCondLst>
                                    <p:cond delay="0"/>
                                  </p:stCondLst>
                                  <p:childTnLst>
                                    <p:animEffect filter="fade" transition="out">
                                      <p:cBhvr>
                                        <p:cTn dur="250" id="113"/>
                                        <p:tgtEl>
                                          <p:spTgt spid="68"/>
                                        </p:tgtEl>
                                      </p:cBhvr>
                                    </p:animEffect>
                                    <p:set>
                                      <p:cBhvr>
                                        <p:cTn dur="1" fill="hold" id="114">
                                          <p:stCondLst>
                                            <p:cond delay="249"/>
                                          </p:stCondLst>
                                        </p:cTn>
                                        <p:tgtEl>
                                          <p:spTgt spid="68"/>
                                        </p:tgtEl>
                                        <p:attrNameLst>
                                          <p:attrName>style.visibility</p:attrName>
                                        </p:attrNameLst>
                                      </p:cBhvr>
                                      <p:to>
                                        <p:strVal val="hidden"/>
                                      </p:to>
                                    </p:set>
                                  </p:childTnLst>
                                </p:cTn>
                              </p:par>
                              <p:par>
                                <p:cTn fill="hold" grpId="1" id="115" nodeType="withEffect" presetClass="exit" presetID="10" presetSubtype="0">
                                  <p:stCondLst>
                                    <p:cond delay="0"/>
                                  </p:stCondLst>
                                  <p:childTnLst>
                                    <p:animEffect filter="fade" transition="out">
                                      <p:cBhvr>
                                        <p:cTn dur="250" id="116"/>
                                        <p:tgtEl>
                                          <p:spTgt spid="3"/>
                                        </p:tgtEl>
                                      </p:cBhvr>
                                    </p:animEffect>
                                    <p:set>
                                      <p:cBhvr>
                                        <p:cTn dur="1" fill="hold" id="117">
                                          <p:stCondLst>
                                            <p:cond delay="249"/>
                                          </p:stCondLst>
                                        </p:cTn>
                                        <p:tgtEl>
                                          <p:spTgt spid="3"/>
                                        </p:tgtEl>
                                        <p:attrNameLst>
                                          <p:attrName>style.visibility</p:attrName>
                                        </p:attrNameLst>
                                      </p:cBhvr>
                                      <p:to>
                                        <p:strVal val="hidden"/>
                                      </p:to>
                                    </p:set>
                                  </p:childTnLst>
                                </p:cTn>
                              </p:par>
                              <p:par>
                                <p:cTn fill="hold" id="118" nodeType="withEffect" presetClass="entr" presetID="22" presetSubtype="8">
                                  <p:stCondLst>
                                    <p:cond delay="0"/>
                                  </p:stCondLst>
                                  <p:childTnLst>
                                    <p:set>
                                      <p:cBhvr>
                                        <p:cTn dur="1" fill="hold" id="119">
                                          <p:stCondLst>
                                            <p:cond delay="0"/>
                                          </p:stCondLst>
                                        </p:cTn>
                                        <p:tgtEl>
                                          <p:spTgt spid="18"/>
                                        </p:tgtEl>
                                        <p:attrNameLst>
                                          <p:attrName>style.visibility</p:attrName>
                                        </p:attrNameLst>
                                      </p:cBhvr>
                                      <p:to>
                                        <p:strVal val="visible"/>
                                      </p:to>
                                    </p:set>
                                    <p:animEffect filter="wipe(left)" transition="in">
                                      <p:cBhvr>
                                        <p:cTn dur="500" id="120"/>
                                        <p:tgtEl>
                                          <p:spTgt spid="18"/>
                                        </p:tgtEl>
                                      </p:cBhvr>
                                    </p:animEffect>
                                  </p:childTnLst>
                                </p:cTn>
                              </p:par>
                            </p:childTnLst>
                          </p:cTn>
                        </p:par>
                        <p:par>
                          <p:cTn fill="hold" id="121">
                            <p:stCondLst>
                              <p:cond delay="3000"/>
                            </p:stCondLst>
                            <p:childTnLst>
                              <p:par>
                                <p:cTn fill="hold" id="122" nodeType="afterEffect" presetClass="entr" presetID="22" presetSubtype="8">
                                  <p:stCondLst>
                                    <p:cond delay="0"/>
                                  </p:stCondLst>
                                  <p:childTnLst>
                                    <p:set>
                                      <p:cBhvr>
                                        <p:cTn dur="1" fill="hold" id="123">
                                          <p:stCondLst>
                                            <p:cond delay="0"/>
                                          </p:stCondLst>
                                        </p:cTn>
                                        <p:tgtEl>
                                          <p:spTgt spid="9"/>
                                        </p:tgtEl>
                                        <p:attrNameLst>
                                          <p:attrName>style.visibility</p:attrName>
                                        </p:attrNameLst>
                                      </p:cBhvr>
                                      <p:to>
                                        <p:strVal val="visible"/>
                                      </p:to>
                                    </p:set>
                                    <p:animEffect filter="wipe(left)" transition="in">
                                      <p:cBhvr>
                                        <p:cTn dur="500" id="124"/>
                                        <p:tgtEl>
                                          <p:spTgt spid="9"/>
                                        </p:tgtEl>
                                      </p:cBhvr>
                                    </p:animEffect>
                                  </p:childTnLst>
                                </p:cTn>
                              </p:par>
                              <p:par>
                                <p:cTn fill="hold" grpId="0" id="125" nodeType="withEffect" presetClass="entr" presetID="10" presetSubtype="0">
                                  <p:stCondLst>
                                    <p:cond delay="0"/>
                                  </p:stCondLst>
                                  <p:childTnLst>
                                    <p:set>
                                      <p:cBhvr>
                                        <p:cTn dur="1" fill="hold" id="126">
                                          <p:stCondLst>
                                            <p:cond delay="0"/>
                                          </p:stCondLst>
                                        </p:cTn>
                                        <p:tgtEl>
                                          <p:spTgt spid="48"/>
                                        </p:tgtEl>
                                        <p:attrNameLst>
                                          <p:attrName>style.visibility</p:attrName>
                                        </p:attrNameLst>
                                      </p:cBhvr>
                                      <p:to>
                                        <p:strVal val="visible"/>
                                      </p:to>
                                    </p:set>
                                    <p:animEffect filter="fade" transition="in">
                                      <p:cBhvr>
                                        <p:cTn dur="500" id="127"/>
                                        <p:tgtEl>
                                          <p:spTgt spid="48"/>
                                        </p:tgtEl>
                                      </p:cBhvr>
                                    </p:animEffect>
                                  </p:childTnLst>
                                </p:cTn>
                              </p:par>
                              <p:par>
                                <p:cTn fill="hold" grpId="0" id="128" nodeType="withEffect" presetClass="entr" presetID="10" presetSubtype="0">
                                  <p:stCondLst>
                                    <p:cond delay="0"/>
                                  </p:stCondLst>
                                  <p:childTnLst>
                                    <p:set>
                                      <p:cBhvr>
                                        <p:cTn dur="1" fill="hold" id="129">
                                          <p:stCondLst>
                                            <p:cond delay="0"/>
                                          </p:stCondLst>
                                        </p:cTn>
                                        <p:tgtEl>
                                          <p:spTgt spid="49"/>
                                        </p:tgtEl>
                                        <p:attrNameLst>
                                          <p:attrName>style.visibility</p:attrName>
                                        </p:attrNameLst>
                                      </p:cBhvr>
                                      <p:to>
                                        <p:strVal val="visible"/>
                                      </p:to>
                                    </p:set>
                                    <p:animEffect filter="fade" transition="in">
                                      <p:cBhvr>
                                        <p:cTn dur="250" id="130"/>
                                        <p:tgtEl>
                                          <p:spTgt spid="49"/>
                                        </p:tgtEl>
                                      </p:cBhvr>
                                    </p:animEffect>
                                  </p:childTnLst>
                                </p:cTn>
                              </p:par>
                              <p:par>
                                <p:cTn fill="hold" grpId="0" id="131" nodeType="withEffect" presetClass="entr" presetID="10" presetSubtype="0">
                                  <p:stCondLst>
                                    <p:cond delay="0"/>
                                  </p:stCondLst>
                                  <p:childTnLst>
                                    <p:set>
                                      <p:cBhvr>
                                        <p:cTn dur="1" fill="hold" id="132">
                                          <p:stCondLst>
                                            <p:cond delay="0"/>
                                          </p:stCondLst>
                                        </p:cTn>
                                        <p:tgtEl>
                                          <p:spTgt spid="16"/>
                                        </p:tgtEl>
                                        <p:attrNameLst>
                                          <p:attrName>style.visibility</p:attrName>
                                        </p:attrNameLst>
                                      </p:cBhvr>
                                      <p:to>
                                        <p:strVal val="visible"/>
                                      </p:to>
                                    </p:set>
                                    <p:animEffect filter="fade" transition="in">
                                      <p:cBhvr>
                                        <p:cTn dur="250" id="133"/>
                                        <p:tgtEl>
                                          <p:spTgt spid="16"/>
                                        </p:tgtEl>
                                      </p:cBhvr>
                                    </p:animEffect>
                                  </p:childTnLst>
                                </p:cTn>
                              </p:par>
                              <p:par>
                                <p:cTn fill="hold" id="134" nodeType="withEffect" presetClass="entr" presetID="10" presetSubtype="0">
                                  <p:stCondLst>
                                    <p:cond delay="0"/>
                                  </p:stCondLst>
                                  <p:childTnLst>
                                    <p:set>
                                      <p:cBhvr>
                                        <p:cTn dur="1" fill="hold" id="135">
                                          <p:stCondLst>
                                            <p:cond delay="0"/>
                                          </p:stCondLst>
                                        </p:cTn>
                                        <p:tgtEl>
                                          <p:spTgt spid="51"/>
                                        </p:tgtEl>
                                        <p:attrNameLst>
                                          <p:attrName>style.visibility</p:attrName>
                                        </p:attrNameLst>
                                      </p:cBhvr>
                                      <p:to>
                                        <p:strVal val="visible"/>
                                      </p:to>
                                    </p:set>
                                    <p:animEffect filter="fade" transition="in">
                                      <p:cBhvr>
                                        <p:cTn dur="250" id="136"/>
                                        <p:tgtEl>
                                          <p:spTgt spid="51"/>
                                        </p:tgtEl>
                                      </p:cBhvr>
                                    </p:animEffect>
                                  </p:childTnLst>
                                </p:cTn>
                              </p:par>
                              <p:par>
                                <p:cTn fill="hold" grpId="0" id="137" nodeType="withEffect" presetClass="entr" presetID="10" presetSubtype="0">
                                  <p:stCondLst>
                                    <p:cond delay="0"/>
                                  </p:stCondLst>
                                  <p:childTnLst>
                                    <p:set>
                                      <p:cBhvr>
                                        <p:cTn dur="1" fill="hold" id="138">
                                          <p:stCondLst>
                                            <p:cond delay="0"/>
                                          </p:stCondLst>
                                        </p:cTn>
                                        <p:tgtEl>
                                          <p:spTgt spid="73"/>
                                        </p:tgtEl>
                                        <p:attrNameLst>
                                          <p:attrName>style.visibility</p:attrName>
                                        </p:attrNameLst>
                                      </p:cBhvr>
                                      <p:to>
                                        <p:strVal val="visible"/>
                                      </p:to>
                                    </p:set>
                                    <p:animEffect filter="fade" transition="in">
                                      <p:cBhvr>
                                        <p:cTn dur="250" id="139"/>
                                        <p:tgtEl>
                                          <p:spTgt spid="73"/>
                                        </p:tgtEl>
                                      </p:cBhvr>
                                    </p:animEffect>
                                  </p:childTnLst>
                                </p:cTn>
                              </p:par>
                            </p:childTnLst>
                          </p:cTn>
                        </p:par>
                        <p:par>
                          <p:cTn fill="hold" id="140">
                            <p:stCondLst>
                              <p:cond delay="3500"/>
                            </p:stCondLst>
                            <p:childTnLst>
                              <p:par>
                                <p:cTn fill="hold" grpId="0" id="141" nodeType="afterEffect" presetClass="entr" presetID="10" presetSubtype="0">
                                  <p:stCondLst>
                                    <p:cond delay="0"/>
                                  </p:stCondLst>
                                  <p:childTnLst>
                                    <p:set>
                                      <p:cBhvr>
                                        <p:cTn dur="1" fill="hold" id="142">
                                          <p:stCondLst>
                                            <p:cond delay="0"/>
                                          </p:stCondLst>
                                        </p:cTn>
                                        <p:tgtEl>
                                          <p:spTgt spid="52"/>
                                        </p:tgtEl>
                                        <p:attrNameLst>
                                          <p:attrName>style.visibility</p:attrName>
                                        </p:attrNameLst>
                                      </p:cBhvr>
                                      <p:to>
                                        <p:strVal val="visible"/>
                                      </p:to>
                                    </p:set>
                                    <p:animEffect filter="fade" transition="in">
                                      <p:cBhvr>
                                        <p:cTn dur="250" id="143"/>
                                        <p:tgtEl>
                                          <p:spTgt spid="52"/>
                                        </p:tgtEl>
                                      </p:cBhvr>
                                    </p:animEffect>
                                  </p:childTnLst>
                                </p:cTn>
                              </p:par>
                              <p:par>
                                <p:cTn fill="hold" id="144" nodeType="withEffect" presetClass="entr" presetID="10" presetSubtype="0">
                                  <p:stCondLst>
                                    <p:cond delay="0"/>
                                  </p:stCondLst>
                                  <p:childTnLst>
                                    <p:set>
                                      <p:cBhvr>
                                        <p:cTn dur="1" fill="hold" id="145">
                                          <p:stCondLst>
                                            <p:cond delay="0"/>
                                          </p:stCondLst>
                                        </p:cTn>
                                        <p:tgtEl>
                                          <p:spTgt spid="63"/>
                                        </p:tgtEl>
                                        <p:attrNameLst>
                                          <p:attrName>style.visibility</p:attrName>
                                        </p:attrNameLst>
                                      </p:cBhvr>
                                      <p:to>
                                        <p:strVal val="visible"/>
                                      </p:to>
                                    </p:set>
                                    <p:animEffect filter="fade" transition="in">
                                      <p:cBhvr>
                                        <p:cTn dur="250" id="146"/>
                                        <p:tgtEl>
                                          <p:spTgt spid="63"/>
                                        </p:tgtEl>
                                      </p:cBhvr>
                                    </p:animEffect>
                                  </p:childTnLst>
                                </p:cTn>
                              </p:par>
                              <p:par>
                                <p:cTn fill="hold" grpId="0" id="147" nodeType="withEffect" presetClass="entr" presetID="10" presetSubtype="0">
                                  <p:stCondLst>
                                    <p:cond delay="0"/>
                                  </p:stCondLst>
                                  <p:childTnLst>
                                    <p:set>
                                      <p:cBhvr>
                                        <p:cTn dur="1" fill="hold" id="148">
                                          <p:stCondLst>
                                            <p:cond delay="0"/>
                                          </p:stCondLst>
                                        </p:cTn>
                                        <p:tgtEl>
                                          <p:spTgt spid="72"/>
                                        </p:tgtEl>
                                        <p:attrNameLst>
                                          <p:attrName>style.visibility</p:attrName>
                                        </p:attrNameLst>
                                      </p:cBhvr>
                                      <p:to>
                                        <p:strVal val="visible"/>
                                      </p:to>
                                    </p:set>
                                    <p:animEffect filter="fade" transition="in">
                                      <p:cBhvr>
                                        <p:cTn dur="250" id="149"/>
                                        <p:tgtEl>
                                          <p:spTgt spid="72"/>
                                        </p:tgtEl>
                                      </p:cBhvr>
                                    </p:animEffect>
                                  </p:childTnLst>
                                </p:cTn>
                              </p:par>
                            </p:childTnLst>
                          </p:cTn>
                        </p:par>
                        <p:par>
                          <p:cTn fill="hold" id="150">
                            <p:stCondLst>
                              <p:cond delay="3750"/>
                            </p:stCondLst>
                            <p:childTnLst>
                              <p:par>
                                <p:cTn fill="hold" grpId="0" id="151" nodeType="afterEffect" presetClass="entr" presetID="10" presetSubtype="0">
                                  <p:stCondLst>
                                    <p:cond delay="0"/>
                                  </p:stCondLst>
                                  <p:childTnLst>
                                    <p:set>
                                      <p:cBhvr>
                                        <p:cTn dur="1" fill="hold" id="152">
                                          <p:stCondLst>
                                            <p:cond delay="0"/>
                                          </p:stCondLst>
                                        </p:cTn>
                                        <p:tgtEl>
                                          <p:spTgt spid="57"/>
                                        </p:tgtEl>
                                        <p:attrNameLst>
                                          <p:attrName>style.visibility</p:attrName>
                                        </p:attrNameLst>
                                      </p:cBhvr>
                                      <p:to>
                                        <p:strVal val="visible"/>
                                      </p:to>
                                    </p:set>
                                    <p:animEffect filter="fade" transition="in">
                                      <p:cBhvr>
                                        <p:cTn dur="250" id="153"/>
                                        <p:tgtEl>
                                          <p:spTgt spid="57"/>
                                        </p:tgtEl>
                                      </p:cBhvr>
                                    </p:animEffect>
                                  </p:childTnLst>
                                </p:cTn>
                              </p:par>
                              <p:par>
                                <p:cTn fill="hold" id="154" nodeType="withEffect" presetClass="entr" presetID="10" presetSubtype="0">
                                  <p:stCondLst>
                                    <p:cond delay="0"/>
                                  </p:stCondLst>
                                  <p:childTnLst>
                                    <p:set>
                                      <p:cBhvr>
                                        <p:cTn dur="1" fill="hold" id="155">
                                          <p:stCondLst>
                                            <p:cond delay="0"/>
                                          </p:stCondLst>
                                        </p:cTn>
                                        <p:tgtEl>
                                          <p:spTgt spid="69"/>
                                        </p:tgtEl>
                                        <p:attrNameLst>
                                          <p:attrName>style.visibility</p:attrName>
                                        </p:attrNameLst>
                                      </p:cBhvr>
                                      <p:to>
                                        <p:strVal val="visible"/>
                                      </p:to>
                                    </p:set>
                                    <p:animEffect filter="fade" transition="in">
                                      <p:cBhvr>
                                        <p:cTn dur="250" id="156"/>
                                        <p:tgtEl>
                                          <p:spTgt spid="69"/>
                                        </p:tgtEl>
                                      </p:cBhvr>
                                    </p:animEffect>
                                  </p:childTnLst>
                                </p:cTn>
                              </p:par>
                              <p:par>
                                <p:cTn fill="hold" grpId="0" id="157" nodeType="withEffect" presetClass="entr" presetID="10" presetSubtype="0">
                                  <p:stCondLst>
                                    <p:cond delay="0"/>
                                  </p:stCondLst>
                                  <p:childTnLst>
                                    <p:set>
                                      <p:cBhvr>
                                        <p:cTn dur="1" fill="hold" id="158">
                                          <p:stCondLst>
                                            <p:cond delay="0"/>
                                          </p:stCondLst>
                                        </p:cTn>
                                        <p:tgtEl>
                                          <p:spTgt spid="71"/>
                                        </p:tgtEl>
                                        <p:attrNameLst>
                                          <p:attrName>style.visibility</p:attrName>
                                        </p:attrNameLst>
                                      </p:cBhvr>
                                      <p:to>
                                        <p:strVal val="visible"/>
                                      </p:to>
                                    </p:set>
                                    <p:animEffect filter="fade" transition="in">
                                      <p:cBhvr>
                                        <p:cTn dur="250" id="159"/>
                                        <p:tgtEl>
                                          <p:spTgt spid="71"/>
                                        </p:tgtEl>
                                      </p:cBhvr>
                                    </p:animEffect>
                                  </p:childTnLst>
                                </p:cTn>
                              </p:par>
                            </p:childTnLst>
                          </p:cTn>
                        </p:par>
                        <p:par>
                          <p:cTn fill="hold" id="160">
                            <p:stCondLst>
                              <p:cond delay="4000"/>
                            </p:stCondLst>
                            <p:childTnLst>
                              <p:par>
                                <p:cTn fill="hold" grpId="0" id="161" nodeType="afterEffect" presetClass="entr" presetID="10" presetSubtype="0">
                                  <p:stCondLst>
                                    <p:cond delay="0"/>
                                  </p:stCondLst>
                                  <p:childTnLst>
                                    <p:set>
                                      <p:cBhvr>
                                        <p:cTn dur="1" fill="hold" id="162">
                                          <p:stCondLst>
                                            <p:cond delay="0"/>
                                          </p:stCondLst>
                                        </p:cTn>
                                        <p:tgtEl>
                                          <p:spTgt spid="62"/>
                                        </p:tgtEl>
                                        <p:attrNameLst>
                                          <p:attrName>style.visibility</p:attrName>
                                        </p:attrNameLst>
                                      </p:cBhvr>
                                      <p:to>
                                        <p:strVal val="visible"/>
                                      </p:to>
                                    </p:set>
                                    <p:animEffect filter="fade" transition="in">
                                      <p:cBhvr>
                                        <p:cTn dur="250" id="163"/>
                                        <p:tgtEl>
                                          <p:spTgt spid="62"/>
                                        </p:tgtEl>
                                      </p:cBhvr>
                                    </p:animEffect>
                                  </p:childTnLst>
                                </p:cTn>
                              </p:par>
                              <p:par>
                                <p:cTn fill="hold" id="164" nodeType="withEffect" presetClass="entr" presetID="10" presetSubtype="0">
                                  <p:stCondLst>
                                    <p:cond delay="0"/>
                                  </p:stCondLst>
                                  <p:childTnLst>
                                    <p:set>
                                      <p:cBhvr>
                                        <p:cTn dur="1" fill="hold" id="165">
                                          <p:stCondLst>
                                            <p:cond delay="0"/>
                                          </p:stCondLst>
                                        </p:cTn>
                                        <p:tgtEl>
                                          <p:spTgt spid="74"/>
                                        </p:tgtEl>
                                        <p:attrNameLst>
                                          <p:attrName>style.visibility</p:attrName>
                                        </p:attrNameLst>
                                      </p:cBhvr>
                                      <p:to>
                                        <p:strVal val="visible"/>
                                      </p:to>
                                    </p:set>
                                    <p:animEffect filter="fade" transition="in">
                                      <p:cBhvr>
                                        <p:cTn dur="250" id="166"/>
                                        <p:tgtEl>
                                          <p:spTgt spid="74"/>
                                        </p:tgtEl>
                                      </p:cBhvr>
                                    </p:animEffect>
                                  </p:childTnLst>
                                </p:cTn>
                              </p:par>
                              <p:par>
                                <p:cTn fill="hold" grpId="0" id="167" nodeType="withEffect" presetClass="entr" presetID="10" presetSubtype="0">
                                  <p:stCondLst>
                                    <p:cond delay="0"/>
                                  </p:stCondLst>
                                  <p:childTnLst>
                                    <p:set>
                                      <p:cBhvr>
                                        <p:cTn dur="1" fill="hold" id="168">
                                          <p:stCondLst>
                                            <p:cond delay="0"/>
                                          </p:stCondLst>
                                        </p:cTn>
                                        <p:tgtEl>
                                          <p:spTgt spid="70"/>
                                        </p:tgtEl>
                                        <p:attrNameLst>
                                          <p:attrName>style.visibility</p:attrName>
                                        </p:attrNameLst>
                                      </p:cBhvr>
                                      <p:to>
                                        <p:strVal val="visible"/>
                                      </p:to>
                                    </p:set>
                                    <p:animEffect filter="fade" transition="in">
                                      <p:cBhvr>
                                        <p:cTn dur="250" id="169"/>
                                        <p:tgtEl>
                                          <p:spTgt spid="70"/>
                                        </p:tgtEl>
                                      </p:cBhvr>
                                    </p:animEffect>
                                  </p:childTnLst>
                                </p:cTn>
                              </p:par>
                            </p:childTnLst>
                          </p:cTn>
                        </p:par>
                        <p:par>
                          <p:cTn fill="hold" id="170">
                            <p:stCondLst>
                              <p:cond delay="4250"/>
                            </p:stCondLst>
                            <p:childTnLst>
                              <p:par>
                                <p:cTn fill="hold" grpId="0" id="171" nodeType="afterEffect" presetClass="entr" presetID="10" presetSubtype="0">
                                  <p:stCondLst>
                                    <p:cond delay="0"/>
                                  </p:stCondLst>
                                  <p:childTnLst>
                                    <p:set>
                                      <p:cBhvr>
                                        <p:cTn dur="1" fill="hold" id="172">
                                          <p:stCondLst>
                                            <p:cond delay="0"/>
                                          </p:stCondLst>
                                        </p:cTn>
                                        <p:tgtEl>
                                          <p:spTgt spid="75"/>
                                        </p:tgtEl>
                                        <p:attrNameLst>
                                          <p:attrName>style.visibility</p:attrName>
                                        </p:attrNameLst>
                                      </p:cBhvr>
                                      <p:to>
                                        <p:strVal val="visible"/>
                                      </p:to>
                                    </p:set>
                                    <p:animEffect filter="fade" transition="in">
                                      <p:cBhvr>
                                        <p:cTn dur="250" id="173"/>
                                        <p:tgtEl>
                                          <p:spTgt spid="75"/>
                                        </p:tgtEl>
                                      </p:cBhvr>
                                    </p:animEffect>
                                  </p:childTnLst>
                                </p:cTn>
                              </p:par>
                              <p:par>
                                <p:cTn fill="hold" id="174" nodeType="withEffect" presetClass="entr" presetID="10" presetSubtype="0">
                                  <p:stCondLst>
                                    <p:cond delay="0"/>
                                  </p:stCondLst>
                                  <p:childTnLst>
                                    <p:set>
                                      <p:cBhvr>
                                        <p:cTn dur="1" fill="hold" id="175">
                                          <p:stCondLst>
                                            <p:cond delay="0"/>
                                          </p:stCondLst>
                                        </p:cTn>
                                        <p:tgtEl>
                                          <p:spTgt spid="76"/>
                                        </p:tgtEl>
                                        <p:attrNameLst>
                                          <p:attrName>style.visibility</p:attrName>
                                        </p:attrNameLst>
                                      </p:cBhvr>
                                      <p:to>
                                        <p:strVal val="visible"/>
                                      </p:to>
                                    </p:set>
                                    <p:animEffect filter="fade" transition="in">
                                      <p:cBhvr>
                                        <p:cTn dur="250" id="176"/>
                                        <p:tgtEl>
                                          <p:spTgt spid="76"/>
                                        </p:tgtEl>
                                      </p:cBhvr>
                                    </p:animEffect>
                                  </p:childTnLst>
                                </p:cTn>
                              </p:par>
                              <p:par>
                                <p:cTn fill="hold" grpId="0" id="177" nodeType="withEffect" presetClass="entr" presetID="10" presetSubtype="0">
                                  <p:stCondLst>
                                    <p:cond delay="0"/>
                                  </p:stCondLst>
                                  <p:childTnLst>
                                    <p:set>
                                      <p:cBhvr>
                                        <p:cTn dur="1" fill="hold" id="178">
                                          <p:stCondLst>
                                            <p:cond delay="0"/>
                                          </p:stCondLst>
                                        </p:cTn>
                                        <p:tgtEl>
                                          <p:spTgt spid="50"/>
                                        </p:tgtEl>
                                        <p:attrNameLst>
                                          <p:attrName>style.visibility</p:attrName>
                                        </p:attrNameLst>
                                      </p:cBhvr>
                                      <p:to>
                                        <p:strVal val="visible"/>
                                      </p:to>
                                    </p:set>
                                    <p:animEffect filter="fade" transition="in">
                                      <p:cBhvr>
                                        <p:cTn dur="250" id="179"/>
                                        <p:tgtEl>
                                          <p:spTgt spid="50"/>
                                        </p:tgtEl>
                                      </p:cBhvr>
                                    </p:animEffect>
                                  </p:childTnLst>
                                </p:cTn>
                              </p:par>
                              <p:par>
                                <p:cTn fill="hold" id="180" nodeType="withEffect" presetClass="entr" presetID="22" presetSubtype="8">
                                  <p:stCondLst>
                                    <p:cond delay="0"/>
                                  </p:stCondLst>
                                  <p:childTnLst>
                                    <p:set>
                                      <p:cBhvr>
                                        <p:cTn dur="1" fill="hold" id="181">
                                          <p:stCondLst>
                                            <p:cond delay="0"/>
                                          </p:stCondLst>
                                        </p:cTn>
                                        <p:tgtEl>
                                          <p:spTgt spid="20"/>
                                        </p:tgtEl>
                                        <p:attrNameLst>
                                          <p:attrName>style.visibility</p:attrName>
                                        </p:attrNameLst>
                                      </p:cBhvr>
                                      <p:to>
                                        <p:strVal val="visible"/>
                                      </p:to>
                                    </p:set>
                                    <p:animEffect filter="wipe(left)" transition="in">
                                      <p:cBhvr>
                                        <p:cTn dur="500" id="182"/>
                                        <p:tgtEl>
                                          <p:spTgt spid="20"/>
                                        </p:tgtEl>
                                      </p:cBhvr>
                                    </p:animEffect>
                                  </p:childTnLst>
                                </p:cTn>
                              </p:par>
                            </p:childTnLst>
                          </p:cTn>
                        </p:par>
                        <p:par>
                          <p:cTn fill="hold" id="183">
                            <p:stCondLst>
                              <p:cond delay="4750"/>
                            </p:stCondLst>
                            <p:childTnLst>
                              <p:par>
                                <p:cTn fill="hold" id="184" nodeType="afterEffect" presetClass="entr" presetID="22" presetSubtype="8">
                                  <p:stCondLst>
                                    <p:cond delay="0"/>
                                  </p:stCondLst>
                                  <p:childTnLst>
                                    <p:set>
                                      <p:cBhvr>
                                        <p:cTn dur="1" fill="hold" id="185">
                                          <p:stCondLst>
                                            <p:cond delay="0"/>
                                          </p:stCondLst>
                                        </p:cTn>
                                        <p:tgtEl>
                                          <p:spTgt spid="11"/>
                                        </p:tgtEl>
                                        <p:attrNameLst>
                                          <p:attrName>style.visibility</p:attrName>
                                        </p:attrNameLst>
                                      </p:cBhvr>
                                      <p:to>
                                        <p:strVal val="visible"/>
                                      </p:to>
                                    </p:set>
                                    <p:animEffect filter="wipe(left)" transition="in">
                                      <p:cBhvr>
                                        <p:cTn dur="500" id="186"/>
                                        <p:tgtEl>
                                          <p:spTgt spid="11"/>
                                        </p:tgtEl>
                                      </p:cBhvr>
                                    </p:animEffect>
                                  </p:childTnLst>
                                </p:cTn>
                              </p:par>
                              <p:par>
                                <p:cTn fill="hold" id="187" nodeType="withEffect" presetClass="entr" presetID="22" presetSubtype="8">
                                  <p:stCondLst>
                                    <p:cond delay="0"/>
                                  </p:stCondLst>
                                  <p:childTnLst>
                                    <p:set>
                                      <p:cBhvr>
                                        <p:cTn dur="1" fill="hold" id="188">
                                          <p:stCondLst>
                                            <p:cond delay="0"/>
                                          </p:stCondLst>
                                        </p:cTn>
                                        <p:tgtEl>
                                          <p:spTgt spid="30"/>
                                        </p:tgtEl>
                                        <p:attrNameLst>
                                          <p:attrName>style.visibility</p:attrName>
                                        </p:attrNameLst>
                                      </p:cBhvr>
                                      <p:to>
                                        <p:strVal val="visible"/>
                                      </p:to>
                                    </p:set>
                                    <p:animEffect filter="wipe(left)" transition="in">
                                      <p:cBhvr>
                                        <p:cTn dur="500" id="189"/>
                                        <p:tgtEl>
                                          <p:spTgt spid="30"/>
                                        </p:tgtEl>
                                      </p:cBhvr>
                                    </p:animEffect>
                                  </p:childTnLst>
                                </p:cTn>
                              </p:par>
                            </p:childTnLst>
                          </p:cTn>
                        </p:par>
                        <p:par>
                          <p:cTn fill="hold" id="190">
                            <p:stCondLst>
                              <p:cond delay="5250"/>
                            </p:stCondLst>
                            <p:childTnLst>
                              <p:par>
                                <p:cTn fill="hold" id="191" nodeType="afterEffect" presetClass="entr" presetID="22" presetSubtype="8">
                                  <p:stCondLst>
                                    <p:cond delay="0"/>
                                  </p:stCondLst>
                                  <p:childTnLst>
                                    <p:set>
                                      <p:cBhvr>
                                        <p:cTn dur="1" fill="hold" id="192">
                                          <p:stCondLst>
                                            <p:cond delay="0"/>
                                          </p:stCondLst>
                                        </p:cTn>
                                        <p:tgtEl>
                                          <p:spTgt spid="13"/>
                                        </p:tgtEl>
                                        <p:attrNameLst>
                                          <p:attrName>style.visibility</p:attrName>
                                        </p:attrNameLst>
                                      </p:cBhvr>
                                      <p:to>
                                        <p:strVal val="visible"/>
                                      </p:to>
                                    </p:set>
                                    <p:animEffect filter="wipe(left)" transition="in">
                                      <p:cBhvr>
                                        <p:cTn dur="500" id="193"/>
                                        <p:tgtEl>
                                          <p:spTgt spid="13"/>
                                        </p:tgtEl>
                                      </p:cBhvr>
                                    </p:animEffect>
                                  </p:childTnLst>
                                </p:cTn>
                              </p:par>
                            </p:childTnLst>
                          </p:cTn>
                        </p:par>
                        <p:par>
                          <p:cTn fill="hold" id="194">
                            <p:stCondLst>
                              <p:cond delay="5750"/>
                            </p:stCondLst>
                            <p:childTnLst>
                              <p:par>
                                <p:cTn fill="hold" id="195" nodeType="afterEffect" presetClass="entr" presetID="22" presetSubtype="8">
                                  <p:stCondLst>
                                    <p:cond delay="0"/>
                                  </p:stCondLst>
                                  <p:childTnLst>
                                    <p:set>
                                      <p:cBhvr>
                                        <p:cTn dur="1" fill="hold" id="196">
                                          <p:stCondLst>
                                            <p:cond delay="0"/>
                                          </p:stCondLst>
                                        </p:cTn>
                                        <p:tgtEl>
                                          <p:spTgt spid="32"/>
                                        </p:tgtEl>
                                        <p:attrNameLst>
                                          <p:attrName>style.visibility</p:attrName>
                                        </p:attrNameLst>
                                      </p:cBhvr>
                                      <p:to>
                                        <p:strVal val="visible"/>
                                      </p:to>
                                    </p:set>
                                    <p:animEffect filter="wipe(left)" transition="in">
                                      <p:cBhvr>
                                        <p:cTn dur="500" id="197"/>
                                        <p:tgtEl>
                                          <p:spTgt spid="32"/>
                                        </p:tgtEl>
                                      </p:cBhvr>
                                    </p:animEffect>
                                  </p:childTnLst>
                                </p:cTn>
                              </p:par>
                            </p:childTnLst>
                          </p:cTn>
                        </p:par>
                        <p:par>
                          <p:cTn fill="hold" id="198">
                            <p:stCondLst>
                              <p:cond delay="6250"/>
                            </p:stCondLst>
                            <p:childTnLst>
                              <p:par>
                                <p:cTn fill="hold" id="199" nodeType="afterEffect" presetClass="entr" presetID="22" presetSubtype="8">
                                  <p:stCondLst>
                                    <p:cond delay="0"/>
                                  </p:stCondLst>
                                  <p:childTnLst>
                                    <p:set>
                                      <p:cBhvr>
                                        <p:cTn dur="1" fill="hold" id="200">
                                          <p:stCondLst>
                                            <p:cond delay="0"/>
                                          </p:stCondLst>
                                        </p:cTn>
                                        <p:tgtEl>
                                          <p:spTgt spid="15"/>
                                        </p:tgtEl>
                                        <p:attrNameLst>
                                          <p:attrName>style.visibility</p:attrName>
                                        </p:attrNameLst>
                                      </p:cBhvr>
                                      <p:to>
                                        <p:strVal val="visible"/>
                                      </p:to>
                                    </p:set>
                                    <p:animEffect filter="wipe(left)" transition="in">
                                      <p:cBhvr>
                                        <p:cTn dur="500" id="201"/>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P animBg="1" grpId="1" spid="2"/>
      <p:bldP animBg="1" grpId="0" spid="3"/>
      <p:bldP animBg="1" grpId="1" spid="3"/>
      <p:bldP animBg="1" grpId="0" spid="54"/>
      <p:bldP animBg="1" grpId="1" spid="54"/>
      <p:bldP animBg="1" grpId="0" spid="55"/>
      <p:bldP animBg="1" grpId="1" spid="55"/>
      <p:bldP animBg="1" grpId="0" spid="56"/>
      <p:bldP animBg="1" grpId="1" spid="56"/>
      <p:bldP animBg="1" grpId="0" spid="60"/>
      <p:bldP animBg="1" grpId="1" spid="60"/>
      <p:bldP animBg="1" grpId="0" spid="61"/>
      <p:bldP animBg="1" grpId="1" spid="61"/>
      <p:bldP animBg="1" grpId="0" spid="64"/>
      <p:bldP animBg="1" grpId="1" spid="64"/>
      <p:bldP animBg="1" grpId="0" spid="65"/>
      <p:bldP animBg="1" grpId="1" spid="65"/>
      <p:bldP animBg="1" grpId="0" spid="67"/>
      <p:bldP animBg="1" grpId="1" spid="67"/>
      <p:bldP grpId="0" spid="16"/>
      <p:bldP grpId="0" spid="48"/>
      <p:bldP animBg="1" grpId="0" spid="49"/>
      <p:bldP animBg="1" grpId="0" spid="50"/>
      <p:bldP animBg="1" grpId="0" spid="52"/>
      <p:bldP animBg="1" grpId="0" spid="57"/>
      <p:bldP animBg="1" grpId="0" spid="62"/>
      <p:bldP animBg="1" grpId="0" spid="70"/>
      <p:bldP animBg="1" grpId="0" spid="71"/>
      <p:bldP animBg="1" grpId="0" spid="72"/>
      <p:bldP animBg="1" grpId="0" spid="73"/>
      <p:bldP animBg="1" grpId="0" spid="7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3c9d5a7b0102e8ea22d81967a791e80">
            <a:r>
              <a:rPr lang="es-ES"/>
              <a:t>Dans cette vidéo, vous allez voir…</a:t>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sp>
        <p:nvSpPr>
          <p:cNvPr id="35" name="Rectangle: Rounded Corners 34">
            <a:extLst>
              <a:ext uri="{FF2B5EF4-FFF2-40B4-BE49-F238E27FC236}">
                <a16:creationId xmlns:a16="http://schemas.microsoft.com/office/drawing/2014/main" id="{133F0864-782E-4E60-B8A2-1BC4208FC5B2}"/>
              </a:ext>
            </a:extLst>
          </p:cNvPr>
          <p:cNvSpPr/>
          <p:nvPr/>
        </p:nvSpPr>
        <p:spPr>
          <a:xfrm>
            <a:off x="901608" y="256876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43" name="Rectangle: Rounded Corners 42">
            <a:extLst>
              <a:ext uri="{FF2B5EF4-FFF2-40B4-BE49-F238E27FC236}">
                <a16:creationId xmlns:a16="http://schemas.microsoft.com/office/drawing/2014/main" id="{CBBB5962-46AA-4D94-89A4-15ACFF8F95E8}"/>
              </a:ext>
            </a:extLst>
          </p:cNvPr>
          <p:cNvSpPr/>
          <p:nvPr/>
        </p:nvSpPr>
        <p:spPr>
          <a:xfrm>
            <a:off x="3627120" y="254884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44" name="Rectangle: Rounded Corners 43">
            <a:extLst>
              <a:ext uri="{FF2B5EF4-FFF2-40B4-BE49-F238E27FC236}">
                <a16:creationId xmlns:a16="http://schemas.microsoft.com/office/drawing/2014/main" id="{0F55606B-917D-4400-9B25-9DEDC89DC448}"/>
              </a:ext>
            </a:extLst>
          </p:cNvPr>
          <p:cNvSpPr/>
          <p:nvPr/>
        </p:nvSpPr>
        <p:spPr>
          <a:xfrm>
            <a:off x="6386427" y="254884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sp>
        <p:nvSpPr>
          <p:cNvPr id="45" name="Rectangle: Rounded Corners 44">
            <a:extLst>
              <a:ext uri="{FF2B5EF4-FFF2-40B4-BE49-F238E27FC236}">
                <a16:creationId xmlns:a16="http://schemas.microsoft.com/office/drawing/2014/main" id="{E19B06EA-3892-4E20-872B-33449B7AB71E}"/>
              </a:ext>
            </a:extLst>
          </p:cNvPr>
          <p:cNvSpPr/>
          <p:nvPr/>
        </p:nvSpPr>
        <p:spPr>
          <a:xfrm>
            <a:off x="9181830" y="252822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7c8c2c41d024367030254bacc4cc048">
            <a:pPr algn="ctr"/>
            <a:r>
              <a:rPr lang="es-ES" sz="2200"/>
              <a:t>Rapports</a:t>
            </a:r>
          </a:p>
        </p:txBody>
      </p:sp>
      <p:pic>
        <p:nvPicPr>
          <p:cNvPr id="11" name="Graphic 10">
            <a:extLst>
              <a:ext uri="{FF2B5EF4-FFF2-40B4-BE49-F238E27FC236}">
                <a16:creationId xmlns:a16="http://schemas.microsoft.com/office/drawing/2014/main" id="{1EE0A6DF-1A00-4006-92AA-3DC066F56A6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143000" y="3066418"/>
            <a:ext cx="1986096" cy="1986096"/>
          </a:xfrm>
          <a:prstGeom prst="rect">
            <a:avLst/>
          </a:prstGeom>
        </p:spPr>
      </p:pic>
      <p:pic>
        <p:nvPicPr>
          <p:cNvPr id="12" name="Graphic 11">
            <a:extLst>
              <a:ext uri="{FF2B5EF4-FFF2-40B4-BE49-F238E27FC236}">
                <a16:creationId xmlns:a16="http://schemas.microsoft.com/office/drawing/2014/main" id="{70087F86-7C53-4EDC-B654-B6B9CD3C9B5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3909060" y="3106966"/>
            <a:ext cx="1905000" cy="1905000"/>
          </a:xfrm>
          <a:prstGeom prst="rect">
            <a:avLst/>
          </a:prstGeom>
        </p:spPr>
      </p:pic>
      <p:pic>
        <p:nvPicPr>
          <p:cNvPr id="13" name="Graphic 12">
            <a:extLst>
              <a:ext uri="{FF2B5EF4-FFF2-40B4-BE49-F238E27FC236}">
                <a16:creationId xmlns:a16="http://schemas.microsoft.com/office/drawing/2014/main" id="{90C986C0-BE85-4750-945C-CFF6230040D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6700058" y="3138657"/>
            <a:ext cx="1841619" cy="1841619"/>
          </a:xfrm>
          <a:prstGeom prst="rect">
            <a:avLst/>
          </a:prstGeom>
        </p:spPr>
      </p:pic>
      <p:pic>
        <p:nvPicPr>
          <p:cNvPr id="14" name="Graphic 13">
            <a:extLst>
              <a:ext uri="{FF2B5EF4-FFF2-40B4-BE49-F238E27FC236}">
                <a16:creationId xmlns:a16="http://schemas.microsoft.com/office/drawing/2014/main" id="{D4209603-E0B2-4FEF-8648-1658883EB44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9443851" y="3087047"/>
            <a:ext cx="1944838" cy="1944838"/>
          </a:xfrm>
          <a:prstGeom prst="rect">
            <a:avLst/>
          </a:prstGeom>
        </p:spPr>
      </p:pic>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advTm="14929" spd="slow">
        <p159:morph option="byObject"/>
      </p:transition>
    </mc:Choice>
    <mc:Fallback xmlns="">
      <p:transition advTm="1492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43"/>
                                        </p:tgtEl>
                                        <p:attrNameLst>
                                          <p:attrName>style.visibility</p:attrName>
                                        </p:attrNameLst>
                                      </p:cBhvr>
                                      <p:to>
                                        <p:strVal val="visible"/>
                                      </p:to>
                                    </p:set>
                                    <p:animEffect filter="fade" transition="in">
                                      <p:cBhvr>
                                        <p:cTn dur="500" id="12"/>
                                        <p:tgtEl>
                                          <p:spTgt spid="4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4"/>
                                        </p:tgtEl>
                                        <p:attrNameLst>
                                          <p:attrName>style.visibility</p:attrName>
                                        </p:attrNameLst>
                                      </p:cBhvr>
                                      <p:to>
                                        <p:strVal val="visible"/>
                                      </p:to>
                                    </p:set>
                                    <p:animEffect filter="fade" transition="in">
                                      <p:cBhvr>
                                        <p:cTn dur="500" id="17"/>
                                        <p:tgtEl>
                                          <p:spTgt spid="4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45"/>
                                        </p:tgtEl>
                                        <p:attrNameLst>
                                          <p:attrName>style.visibility</p:attrName>
                                        </p:attrNameLst>
                                      </p:cBhvr>
                                      <p:to>
                                        <p:strVal val="visible"/>
                                      </p:to>
                                    </p:set>
                                    <p:animEffect filter="fade" transition="in">
                                      <p:cBhvr>
                                        <p:cTn dur="500" id="22"/>
                                        <p:tgtEl>
                                          <p:spTgt spid="4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P animBg="1" grpId="0" spid="43"/>
      <p:bldP animBg="1" grpId="0" spid="44"/>
      <p:bldP animBg="1" grpId="0" spid="45"/>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txid="1d884bccf7f3a9dea8983df12bd78c63">
            <a:r>
              <a:rPr lang="es-ES"/>
              <a:t>Exemple : programme de vaccination des enfants</a:t>
            </a:r>
          </a:p>
        </p:txBody>
      </p:sp>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76F6D776-B803-455A-BD77-BC4A53A87E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59194" y="4004371"/>
            <a:ext cx="2032086" cy="2032086"/>
          </a:xfrm>
          <a:prstGeom prst="rect">
            <a:avLst/>
          </a:prstGeom>
        </p:spPr>
      </p:pic>
      <p:pic>
        <p:nvPicPr>
          <p:cNvPr descr="Children with solid fill" id="7" name="Graphic 6">
            <a:extLst>
              <a:ext uri="{FF2B5EF4-FFF2-40B4-BE49-F238E27FC236}">
                <a16:creationId xmlns:a16="http://schemas.microsoft.com/office/drawing/2014/main" id="{1ED6D43C-211F-4C1B-8BD3-204092656D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10622" y="3568897"/>
            <a:ext cx="2903034" cy="2903034"/>
          </a:xfrm>
          <a:prstGeom prst="rect">
            <a:avLst/>
          </a:prstGeom>
        </p:spPr>
      </p:pic>
      <p:sp>
        <p:nvSpPr>
          <p:cNvPr id="8" name="TextBox 7">
            <a:extLst>
              <a:ext uri="{FF2B5EF4-FFF2-40B4-BE49-F238E27FC236}">
                <a16:creationId xmlns:a16="http://schemas.microsoft.com/office/drawing/2014/main" id="{4A57602E-364C-4765-A541-3B4E9EFD18A4}"/>
              </a:ext>
            </a:extLst>
          </p:cNvPr>
          <p:cNvSpPr txBox="1"/>
          <p:nvPr/>
        </p:nvSpPr>
        <p:spPr>
          <a:xfrm>
            <a:off x="1532608" y="2974156"/>
            <a:ext cx="2662989" cy="461665"/>
          </a:xfrm>
          <a:prstGeom prst="rect">
            <a:avLst/>
          </a:prstGeom>
          <a:noFill/>
        </p:spPr>
        <p:txBody>
          <a:bodyPr rtlCol="0" wrap="square">
            <a:spAutoFit/>
          </a:bodyPr>
          <a:lstStyle/>
          <a:p txid="67db4cd3d0efb27f71afa32a3c6fd362">
            <a:pPr algn="ctr">
              <a:buClr>
                <a:srgbClr val="008CCF"/>
              </a:buClr>
            </a:pPr>
            <a:r>
              <a:rPr lang="es-ES" sz="2400"/>
              <a:t>Dose de BCG</a:t>
            </a:r>
          </a:p>
        </p:txBody>
      </p:sp>
      <p:sp>
        <p:nvSpPr>
          <p:cNvPr id="11" name="TextBox 10">
            <a:extLst>
              <a:ext uri="{FF2B5EF4-FFF2-40B4-BE49-F238E27FC236}">
                <a16:creationId xmlns:a16="http://schemas.microsoft.com/office/drawing/2014/main" id="{9A8CC8C9-14A1-454D-A446-F89C6B5A00F0}"/>
              </a:ext>
            </a:extLst>
          </p:cNvPr>
          <p:cNvSpPr txBox="1"/>
          <p:nvPr/>
        </p:nvSpPr>
        <p:spPr>
          <a:xfrm>
            <a:off x="4804525" y="2974156"/>
            <a:ext cx="2662989" cy="461665"/>
          </a:xfrm>
          <a:prstGeom prst="rect">
            <a:avLst/>
          </a:prstGeom>
          <a:noFill/>
        </p:spPr>
        <p:txBody>
          <a:bodyPr rtlCol="0" wrap="square">
            <a:spAutoFit/>
          </a:bodyPr>
          <a:lstStyle/>
          <a:p txid="286a7dc1661179621d3e6331d2c806a4">
            <a:pPr algn="ctr">
              <a:buClr>
                <a:srgbClr val="008CCF"/>
              </a:buClr>
            </a:pPr>
            <a:r>
              <a:rPr lang="es-ES" sz="2400"/>
              <a:t>Les 12 derniers mois</a:t>
            </a:r>
          </a:p>
        </p:txBody>
      </p:sp>
      <p:sp>
        <p:nvSpPr>
          <p:cNvPr id="12" name="TextBox 11">
            <a:extLst>
              <a:ext uri="{FF2B5EF4-FFF2-40B4-BE49-F238E27FC236}">
                <a16:creationId xmlns:a16="http://schemas.microsoft.com/office/drawing/2014/main" id="{47BCBB89-1E98-4258-A77A-F77964656E9F}"/>
              </a:ext>
            </a:extLst>
          </p:cNvPr>
          <p:cNvSpPr txBox="1"/>
          <p:nvPr/>
        </p:nvSpPr>
        <p:spPr>
          <a:xfrm>
            <a:off x="8354551" y="2974156"/>
            <a:ext cx="2662989" cy="461665"/>
          </a:xfrm>
          <a:prstGeom prst="rect">
            <a:avLst/>
          </a:prstGeom>
          <a:noFill/>
        </p:spPr>
        <p:txBody>
          <a:bodyPr rtlCol="0" wrap="square">
            <a:spAutoFit/>
          </a:bodyPr>
          <a:lstStyle/>
          <a:p txid="d0840b380c81a71e95fa388e51a54e01">
            <a:pPr algn="ctr">
              <a:buClr>
                <a:srgbClr val="008CCF"/>
              </a:buClr>
            </a:pPr>
            <a:r>
              <a:rPr lang="es-ES" sz="2400"/>
              <a:t>Chaque district</a:t>
            </a:r>
          </a:p>
        </p:txBody>
      </p:sp>
      <p:pic>
        <p:nvPicPr>
          <p:cNvPr id="13" name="Graphic 12">
            <a:extLst>
              <a:ext uri="{FF2B5EF4-FFF2-40B4-BE49-F238E27FC236}">
                <a16:creationId xmlns:a16="http://schemas.microsoft.com/office/drawing/2014/main" id="{87F47323-261E-4B30-BE38-45AC7551000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877513" y="1272807"/>
            <a:ext cx="1973179" cy="1973179"/>
          </a:xfrm>
          <a:prstGeom prst="rect">
            <a:avLst/>
          </a:prstGeom>
        </p:spPr>
      </p:pic>
      <p:pic>
        <p:nvPicPr>
          <p:cNvPr id="15" name="Graphic 14">
            <a:extLst>
              <a:ext uri="{FF2B5EF4-FFF2-40B4-BE49-F238E27FC236}">
                <a16:creationId xmlns:a16="http://schemas.microsoft.com/office/drawing/2014/main" id="{9E2677FB-909C-448E-A247-D47B140DF3C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5046450" y="1116186"/>
            <a:ext cx="2179138" cy="2179138"/>
          </a:xfrm>
          <a:prstGeom prst="rect">
            <a:avLst/>
          </a:prstGeom>
        </p:spPr>
      </p:pic>
      <p:pic>
        <p:nvPicPr>
          <p:cNvPr id="17" name="Graphic 16">
            <a:extLst>
              <a:ext uri="{FF2B5EF4-FFF2-40B4-BE49-F238E27FC236}">
                <a16:creationId xmlns:a16="http://schemas.microsoft.com/office/drawing/2014/main" id="{119D88A9-CA25-42CC-8127-BD866EFE750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736842" y="1314105"/>
            <a:ext cx="1898407" cy="1898407"/>
          </a:xfrm>
          <a:prstGeom prst="rect">
            <a:avLst/>
          </a:prstGeom>
        </p:spPr>
      </p:pic>
    </p:spTree>
    <p:custDataLst>
      <p:tags r:id="rId1"/>
    </p:custDataLst>
    <p:extLst>
      <p:ext uri="{BB962C8B-B14F-4D97-AF65-F5344CB8AC3E}">
        <p14:creationId xmlns:p14="http://schemas.microsoft.com/office/powerpoint/2010/main" val="183826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7952" p14:dur="1250" spd="slow">
        <p159:morph option="byObject"/>
      </p:transition>
    </mc:Choice>
    <mc:Fallback xmlns="">
      <p:transition advTm="1795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500" id="7"/>
                                        <p:tgtEl>
                                          <p:spTgt spid="7"/>
                                        </p:tgtEl>
                                      </p:cBhvr>
                                    </p:animEffect>
                                  </p:childTnLst>
                                </p:cTn>
                              </p:par>
                              <p:par>
                                <p:cTn fill="hold" id="8" nodeType="withEffect" presetClass="entr" presetID="10" presetSubtype="0">
                                  <p:stCondLst>
                                    <p:cond delay="0"/>
                                  </p:stCondLst>
                                  <p:childTnLst>
                                    <p:set>
                                      <p:cBhvr>
                                        <p:cTn dur="1" fill="hold" id="9">
                                          <p:stCondLst>
                                            <p:cond delay="0"/>
                                          </p:stCondLst>
                                        </p:cTn>
                                        <p:tgtEl>
                                          <p:spTgt spid="5"/>
                                        </p:tgtEl>
                                        <p:attrNameLst>
                                          <p:attrName>style.visibility</p:attrName>
                                        </p:attrNameLst>
                                      </p:cBhvr>
                                      <p:to>
                                        <p:strVal val="visible"/>
                                      </p:to>
                                    </p:set>
                                    <p:animEffect filter="fade" transition="in">
                                      <p:cBhvr>
                                        <p:cTn dur="500" id="10"/>
                                        <p:tgtEl>
                                          <p:spTgt spid="5"/>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ntr" presetID="10" presetSubtype="0">
                                  <p:stCondLst>
                                    <p:cond delay="0"/>
                                  </p:stCondLst>
                                  <p:childTnLst>
                                    <p:set>
                                      <p:cBhvr>
                                        <p:cTn dur="1" fill="hold" id="14">
                                          <p:stCondLst>
                                            <p:cond delay="0"/>
                                          </p:stCondLst>
                                        </p:cTn>
                                        <p:tgtEl>
                                          <p:spTgt spid="13"/>
                                        </p:tgtEl>
                                        <p:attrNameLst>
                                          <p:attrName>style.visibility</p:attrName>
                                        </p:attrNameLst>
                                      </p:cBhvr>
                                      <p:to>
                                        <p:strVal val="visible"/>
                                      </p:to>
                                    </p:set>
                                    <p:animEffect filter="fade" transition="in">
                                      <p:cBhvr>
                                        <p:cTn dur="500" id="15"/>
                                        <p:tgtEl>
                                          <p:spTgt spid="13"/>
                                        </p:tgtEl>
                                      </p:cBhvr>
                                    </p:animEffect>
                                  </p:childTnLst>
                                </p:cTn>
                              </p:par>
                              <p:par>
                                <p:cTn fill="hold" grpId="0" id="16" nodeType="withEffect" presetClass="entr" presetID="10" presetSubtype="0">
                                  <p:stCondLst>
                                    <p:cond delay="0"/>
                                  </p:stCondLst>
                                  <p:childTnLst>
                                    <p:set>
                                      <p:cBhvr>
                                        <p:cTn dur="1" fill="hold" id="17">
                                          <p:stCondLst>
                                            <p:cond delay="0"/>
                                          </p:stCondLst>
                                        </p:cTn>
                                        <p:tgtEl>
                                          <p:spTgt spid="8"/>
                                        </p:tgtEl>
                                        <p:attrNameLst>
                                          <p:attrName>style.visibility</p:attrName>
                                        </p:attrNameLst>
                                      </p:cBhvr>
                                      <p:to>
                                        <p:strVal val="visible"/>
                                      </p:to>
                                    </p:set>
                                    <p:animEffect filter="fade" transition="in">
                                      <p:cBhvr>
                                        <p:cTn dur="500" id="18"/>
                                        <p:tgtEl>
                                          <p:spTgt spid="8"/>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1"/>
                                        </p:tgtEl>
                                        <p:attrNameLst>
                                          <p:attrName>style.visibility</p:attrName>
                                        </p:attrNameLst>
                                      </p:cBhvr>
                                      <p:to>
                                        <p:strVal val="visible"/>
                                      </p:to>
                                    </p:set>
                                    <p:animEffect filter="fade" transition="in">
                                      <p:cBhvr>
                                        <p:cTn dur="500" id="23"/>
                                        <p:tgtEl>
                                          <p:spTgt spid="11"/>
                                        </p:tgtEl>
                                      </p:cBhvr>
                                    </p:animEffect>
                                  </p:childTnLst>
                                </p:cTn>
                              </p:par>
                              <p:par>
                                <p:cTn fill="hold" id="24" nodeType="withEffect" presetClass="entr" presetID="10" presetSubtype="0">
                                  <p:stCondLst>
                                    <p:cond delay="0"/>
                                  </p:stCondLst>
                                  <p:childTnLst>
                                    <p:set>
                                      <p:cBhvr>
                                        <p:cTn dur="1" fill="hold" id="25">
                                          <p:stCondLst>
                                            <p:cond delay="0"/>
                                          </p:stCondLst>
                                        </p:cTn>
                                        <p:tgtEl>
                                          <p:spTgt spid="15"/>
                                        </p:tgtEl>
                                        <p:attrNameLst>
                                          <p:attrName>style.visibility</p:attrName>
                                        </p:attrNameLst>
                                      </p:cBhvr>
                                      <p:to>
                                        <p:strVal val="visible"/>
                                      </p:to>
                                    </p:set>
                                    <p:animEffect filter="fade" transition="in">
                                      <p:cBhvr>
                                        <p:cTn dur="500" id="26"/>
                                        <p:tgtEl>
                                          <p:spTgt spid="15"/>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17"/>
                                        </p:tgtEl>
                                        <p:attrNameLst>
                                          <p:attrName>style.visibility</p:attrName>
                                        </p:attrNameLst>
                                      </p:cBhvr>
                                      <p:to>
                                        <p:strVal val="visible"/>
                                      </p:to>
                                    </p:set>
                                    <p:animEffect filter="fade" transition="in">
                                      <p:cBhvr>
                                        <p:cTn dur="500" id="31"/>
                                        <p:tgtEl>
                                          <p:spTgt spid="17"/>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12"/>
                                        </p:tgtEl>
                                        <p:attrNameLst>
                                          <p:attrName>style.visibility</p:attrName>
                                        </p:attrNameLst>
                                      </p:cBhvr>
                                      <p:to>
                                        <p:strVal val="visible"/>
                                      </p:to>
                                    </p:set>
                                    <p:animEffect filter="fade" transition="in">
                                      <p:cBhvr>
                                        <p:cTn dur="500" id="34"/>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8"/>
      <p:bldP grpId="0" spid="11"/>
      <p:bldP grpId="0" spid="1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F37247-27B4-7928-04AE-2D51E999C2A3}"/>
              </a:ext>
            </a:extLst>
          </p:cNvPr>
          <p:cNvSpPr txBox="1"/>
          <p:nvPr/>
        </p:nvSpPr>
        <p:spPr>
          <a:xfrm>
            <a:off x="5278056" y="3067291"/>
            <a:ext cx="1266693" cy="461665"/>
          </a:xfrm>
          <a:prstGeom prst="rect">
            <a:avLst/>
          </a:prstGeom>
          <a:noFill/>
        </p:spPr>
        <p:txBody>
          <a:bodyPr rtlCol="0" wrap="none">
            <a:spAutoFit/>
          </a:bodyPr>
          <a:lstStyle/>
          <a:p txid="bace1a66bd8c179ad3c86e70218289e1">
            <a:pPr algn="l">
              <a:buClr>
                <a:srgbClr val="008CCF"/>
              </a:buClr>
            </a:pPr>
            <a:r>
              <a:rPr dirty="0" lang="fr-FR" sz="2400"/>
              <a:t>DEMO 1</a:t>
            </a:r>
          </a:p>
        </p:txBody>
      </p:sp>
    </p:spTree>
    <p:custDataLst>
      <p:tags r:id="rId1"/>
    </p:custDataLst>
    <p:extLst>
      <p:ext uri="{BB962C8B-B14F-4D97-AF65-F5344CB8AC3E}">
        <p14:creationId xmlns:p14="http://schemas.microsoft.com/office/powerpoint/2010/main" val="3529533106"/>
      </p:ext>
    </p:extLst>
  </p:cSld>
  <p:clrMapOvr>
    <a:masterClrMapping/>
  </p:clrMapOvr>
  <p:transition advTm="112000" spd="slow">
    <p:fade thruBlk="1"/>
  </p:transition>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Chart, bar chart  Description automatically generated" id="9" name="Picture 8">
            <a:extLst>
              <a:ext uri="{FF2B5EF4-FFF2-40B4-BE49-F238E27FC236}">
                <a16:creationId xmlns:a16="http://schemas.microsoft.com/office/drawing/2014/main" id="{B141A360-BA14-4E82-AF4B-DEC7098B7F0C}"/>
              </a:ext>
            </a:extLst>
          </p:cNvPr>
          <p:cNvPicPr>
            <a:picLocks noChangeAspect="1"/>
          </p:cNvPicPr>
          <p:nvPr/>
        </p:nvPicPr>
        <p:blipFill>
          <a:blip r:embed="rId4"/>
          <a:stretch>
            <a:fillRect/>
          </a:stretch>
        </p:blipFill>
        <p:spPr>
          <a:xfrm>
            <a:off x="349858" y="3743352"/>
            <a:ext cx="5426764" cy="2631980"/>
          </a:xfrm>
          <a:prstGeom prst="rect">
            <a:avLst/>
          </a:prstGeom>
        </p:spPr>
      </p:pic>
      <p:pic>
        <p:nvPicPr>
          <p:cNvPr descr="A screenshot of a computer  Description automatically generated with medium confidence" id="10" name="Picture 9">
            <a:extLst>
              <a:ext uri="{FF2B5EF4-FFF2-40B4-BE49-F238E27FC236}">
                <a16:creationId xmlns:a16="http://schemas.microsoft.com/office/drawing/2014/main" id="{F2BA4C00-4562-4C3B-905D-062DC83FF2D3}"/>
              </a:ext>
            </a:extLst>
          </p:cNvPr>
          <p:cNvPicPr>
            <a:picLocks noChangeAspect="1"/>
          </p:cNvPicPr>
          <p:nvPr/>
        </p:nvPicPr>
        <p:blipFill>
          <a:blip r:embed="rId5"/>
          <a:stretch>
            <a:fillRect/>
          </a:stretch>
        </p:blipFill>
        <p:spPr>
          <a:xfrm>
            <a:off x="349858" y="996649"/>
            <a:ext cx="5426764" cy="1777264"/>
          </a:xfrm>
          <a:prstGeom prst="rect">
            <a:avLst/>
          </a:prstGeom>
        </p:spPr>
      </p:pic>
      <p:pic>
        <p:nvPicPr>
          <p:cNvPr id="13" name="Picture 12">
            <a:extLst>
              <a:ext uri="{FF2B5EF4-FFF2-40B4-BE49-F238E27FC236}">
                <a16:creationId xmlns:a16="http://schemas.microsoft.com/office/drawing/2014/main" id="{B6268086-B92D-4628-A0E3-030821E4D3E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504307" y="1654048"/>
            <a:ext cx="5034218" cy="3405294"/>
          </a:xfrm>
          <a:prstGeom prst="rect">
            <a:avLst/>
          </a:prstGeom>
        </p:spPr>
      </p:pic>
      <p:sp>
        <p:nvSpPr>
          <p:cNvPr id="7" name="Rectangle 6">
            <a:extLst>
              <a:ext uri="{FF2B5EF4-FFF2-40B4-BE49-F238E27FC236}">
                <a16:creationId xmlns:a16="http://schemas.microsoft.com/office/drawing/2014/main" id="{01FD9511-D73F-43D4-91A0-896FC18C6AA8}"/>
              </a:ext>
            </a:extLst>
          </p:cNvPr>
          <p:cNvSpPr/>
          <p:nvPr/>
        </p:nvSpPr>
        <p:spPr>
          <a:xfrm>
            <a:off x="6054288" y="2408"/>
            <a:ext cx="914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6" name="Rectangle 15">
            <a:extLst>
              <a:ext uri="{FF2B5EF4-FFF2-40B4-BE49-F238E27FC236}">
                <a16:creationId xmlns:a16="http://schemas.microsoft.com/office/drawing/2014/main" id="{39904B3C-D9E4-4BEC-B854-2DFBEB3E475D}"/>
              </a:ext>
            </a:extLst>
          </p:cNvPr>
          <p:cNvSpPr/>
          <p:nvPr/>
        </p:nvSpPr>
        <p:spPr>
          <a:xfrm rot="16200000">
            <a:off x="3014347" y="548640"/>
            <a:ext cx="91440" cy="61264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6" name="Rectangle: Rounded Corners 25">
            <a:extLst>
              <a:ext uri="{FF2B5EF4-FFF2-40B4-BE49-F238E27FC236}">
                <a16:creationId xmlns:a16="http://schemas.microsoft.com/office/drawing/2014/main" id="{1943EFE4-DC88-4C4D-867B-BE6F803E9670}"/>
              </a:ext>
            </a:extLst>
          </p:cNvPr>
          <p:cNvSpPr/>
          <p:nvPr/>
        </p:nvSpPr>
        <p:spPr>
          <a:xfrm>
            <a:off x="1825626" y="28168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s-ES" sz="2200"/>
              <a:t>Tableaux croisés dynamiques</a:t>
            </a:r>
          </a:p>
        </p:txBody>
      </p:sp>
      <p:sp>
        <p:nvSpPr>
          <p:cNvPr id="27" name="Rectangle: Rounded Corners 26">
            <a:extLst>
              <a:ext uri="{FF2B5EF4-FFF2-40B4-BE49-F238E27FC236}">
                <a16:creationId xmlns:a16="http://schemas.microsoft.com/office/drawing/2014/main" id="{D3054FE9-C6FF-46DD-B77C-1DDF0214ACCD}"/>
              </a:ext>
            </a:extLst>
          </p:cNvPr>
          <p:cNvSpPr/>
          <p:nvPr/>
        </p:nvSpPr>
        <p:spPr>
          <a:xfrm>
            <a:off x="1825626" y="384548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sp>
        <p:nvSpPr>
          <p:cNvPr id="28" name="Rectangle: Rounded Corners 27">
            <a:extLst>
              <a:ext uri="{FF2B5EF4-FFF2-40B4-BE49-F238E27FC236}">
                <a16:creationId xmlns:a16="http://schemas.microsoft.com/office/drawing/2014/main" id="{F075E867-84A8-4A23-9760-19BBCDD88883}"/>
              </a:ext>
            </a:extLst>
          </p:cNvPr>
          <p:cNvSpPr/>
          <p:nvPr/>
        </p:nvSpPr>
        <p:spPr>
          <a:xfrm>
            <a:off x="7786976" y="919363"/>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s-ES" sz="2200"/>
              <a:t>Cartes</a:t>
            </a:r>
          </a:p>
        </p:txBody>
      </p:sp>
    </p:spTree>
    <p:custDataLst>
      <p:tags r:id="rId1"/>
    </p:custDataLst>
    <p:extLst>
      <p:ext uri="{BB962C8B-B14F-4D97-AF65-F5344CB8AC3E}">
        <p14:creationId xmlns:p14="http://schemas.microsoft.com/office/powerpoint/2010/main" val="2368252477"/>
      </p:ext>
    </p:extLst>
  </p:cSld>
  <p:clrMapOvr>
    <a:masterClrMapping/>
  </p:clrMapOvr>
  <mc:AlternateContent xmlns:mc="http://schemas.openxmlformats.org/markup-compatibility/2006" xmlns:p159="http://schemas.microsoft.com/office/powerpoint/2015/09/main">
    <mc:Choice Requires="p159">
      <p:transition advTm="9562">
        <p159:morph option="byObject"/>
      </p:transition>
    </mc:Choice>
    <mc:Fallback xmlns="">
      <p:transition advTm="9562">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ppt_x"/>
                                          </p:val>
                                        </p:tav>
                                        <p:tav tm="100000">
                                          <p:val>
                                            <p:strVal val="#ppt_x"/>
                                          </p:val>
                                        </p:tav>
                                      </p:tavLst>
                                    </p:anim>
                                    <p:anim calcmode="lin" valueType="num">
                                      <p:cBhvr additive="base">
                                        <p:cTn dur="500" fill="hold" id="8"/>
                                        <p:tgtEl>
                                          <p:spTgt spid="7"/>
                                        </p:tgtEl>
                                        <p:attrNameLst>
                                          <p:attrName>ppt_y</p:attrName>
                                        </p:attrNameLst>
                                      </p:cBhvr>
                                      <p:tavLst>
                                        <p:tav tm="0">
                                          <p:val>
                                            <p:strVal val="1+#ppt_h/2"/>
                                          </p:val>
                                        </p:tav>
                                        <p:tav tm="100000">
                                          <p:val>
                                            <p:strVal val="#ppt_y"/>
                                          </p:val>
                                        </p:tav>
                                      </p:tavLst>
                                    </p:anim>
                                  </p:childTnLst>
                                </p:cTn>
                              </p:par>
                              <p:par>
                                <p:cTn fill="hold" grpId="0" id="9" nodeType="withEffect" presetClass="entr" presetID="2" presetSubtype="8">
                                  <p:stCondLst>
                                    <p:cond delay="0"/>
                                  </p:stCondLst>
                                  <p:childTnLst>
                                    <p:set>
                                      <p:cBhvr>
                                        <p:cTn dur="1" fill="hold" id="10">
                                          <p:stCondLst>
                                            <p:cond delay="0"/>
                                          </p:stCondLst>
                                        </p:cTn>
                                        <p:tgtEl>
                                          <p:spTgt spid="16"/>
                                        </p:tgtEl>
                                        <p:attrNameLst>
                                          <p:attrName>style.visibility</p:attrName>
                                        </p:attrNameLst>
                                      </p:cBhvr>
                                      <p:to>
                                        <p:strVal val="visible"/>
                                      </p:to>
                                    </p:set>
                                    <p:anim calcmode="lin" valueType="num">
                                      <p:cBhvr additive="base">
                                        <p:cTn dur="500" fill="hold" id="11"/>
                                        <p:tgtEl>
                                          <p:spTgt spid="16"/>
                                        </p:tgtEl>
                                        <p:attrNameLst>
                                          <p:attrName>ppt_x</p:attrName>
                                        </p:attrNameLst>
                                      </p:cBhvr>
                                      <p:tavLst>
                                        <p:tav tm="0">
                                          <p:val>
                                            <p:strVal val="0-#ppt_w/2"/>
                                          </p:val>
                                        </p:tav>
                                        <p:tav tm="100000">
                                          <p:val>
                                            <p:strVal val="#ppt_x"/>
                                          </p:val>
                                        </p:tav>
                                      </p:tavLst>
                                    </p:anim>
                                    <p:anim calcmode="lin" valueType="num">
                                      <p:cBhvr additive="base">
                                        <p:cTn dur="500" fill="hold" id="12"/>
                                        <p:tgtEl>
                                          <p:spTgt spid="16"/>
                                        </p:tgtEl>
                                        <p:attrNameLst>
                                          <p:attrName>ppt_y</p:attrName>
                                        </p:attrNameLst>
                                      </p:cBhvr>
                                      <p:tavLst>
                                        <p:tav tm="0">
                                          <p:val>
                                            <p:strVal val="#ppt_y"/>
                                          </p:val>
                                        </p:tav>
                                        <p:tav tm="100000">
                                          <p:val>
                                            <p:strVal val="#ppt_y"/>
                                          </p:val>
                                        </p:tav>
                                      </p:tavLst>
                                    </p:anim>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26"/>
                                        </p:tgtEl>
                                        <p:attrNameLst>
                                          <p:attrName>style.visibility</p:attrName>
                                        </p:attrNameLst>
                                      </p:cBhvr>
                                      <p:to>
                                        <p:strVal val="visible"/>
                                      </p:to>
                                    </p:set>
                                    <p:animEffect filter="fade" transition="in">
                                      <p:cBhvr>
                                        <p:cTn dur="500" id="16"/>
                                        <p:tgtEl>
                                          <p:spTgt spid="26"/>
                                        </p:tgtEl>
                                      </p:cBhvr>
                                    </p:animEffect>
                                  </p:childTnLst>
                                </p:cTn>
                              </p:par>
                              <p:par>
                                <p:cTn fill="hold" id="17" nodeType="withEffect" presetClass="entr" presetID="10" presetSubtype="0">
                                  <p:stCondLst>
                                    <p:cond delay="0"/>
                                  </p:stCondLst>
                                  <p:childTnLst>
                                    <p:set>
                                      <p:cBhvr>
                                        <p:cTn dur="1" fill="hold" id="18">
                                          <p:stCondLst>
                                            <p:cond delay="0"/>
                                          </p:stCondLst>
                                        </p:cTn>
                                        <p:tgtEl>
                                          <p:spTgt spid="10"/>
                                        </p:tgtEl>
                                        <p:attrNameLst>
                                          <p:attrName>style.visibility</p:attrName>
                                        </p:attrNameLst>
                                      </p:cBhvr>
                                      <p:to>
                                        <p:strVal val="visible"/>
                                      </p:to>
                                    </p:set>
                                    <p:animEffect filter="fade" transition="in">
                                      <p:cBhvr>
                                        <p:cTn dur="500" id="19"/>
                                        <p:tgtEl>
                                          <p:spTgt spid="10"/>
                                        </p:tgtEl>
                                      </p:cBhvr>
                                    </p:animEffect>
                                  </p:childTnLst>
                                </p:cTn>
                              </p:par>
                            </p:childTnLst>
                          </p:cTn>
                        </p:par>
                        <p:par>
                          <p:cTn fill="hold" id="20">
                            <p:stCondLst>
                              <p:cond delay="1000"/>
                            </p:stCondLst>
                            <p:childTnLst>
                              <p:par>
                                <p:cTn fill="hold" grpId="0" id="21" nodeType="afterEffect" presetClass="entr" presetID="10" presetSubtype="0">
                                  <p:stCondLst>
                                    <p:cond delay="0"/>
                                  </p:stCondLst>
                                  <p:childTnLst>
                                    <p:set>
                                      <p:cBhvr>
                                        <p:cTn dur="1" fill="hold" id="22">
                                          <p:stCondLst>
                                            <p:cond delay="0"/>
                                          </p:stCondLst>
                                        </p:cTn>
                                        <p:tgtEl>
                                          <p:spTgt spid="27"/>
                                        </p:tgtEl>
                                        <p:attrNameLst>
                                          <p:attrName>style.visibility</p:attrName>
                                        </p:attrNameLst>
                                      </p:cBhvr>
                                      <p:to>
                                        <p:strVal val="visible"/>
                                      </p:to>
                                    </p:set>
                                    <p:animEffect filter="fade" transition="in">
                                      <p:cBhvr>
                                        <p:cTn dur="500" id="23"/>
                                        <p:tgtEl>
                                          <p:spTgt spid="27"/>
                                        </p:tgtEl>
                                      </p:cBhvr>
                                    </p:animEffect>
                                  </p:childTnLst>
                                </p:cTn>
                              </p:par>
                              <p:par>
                                <p:cTn fill="hold" id="24" nodeType="withEffect" presetClass="entr" presetID="10" presetSubtype="0">
                                  <p:stCondLst>
                                    <p:cond delay="0"/>
                                  </p:stCondLst>
                                  <p:childTnLst>
                                    <p:set>
                                      <p:cBhvr>
                                        <p:cTn dur="1" fill="hold" id="25">
                                          <p:stCondLst>
                                            <p:cond delay="0"/>
                                          </p:stCondLst>
                                        </p:cTn>
                                        <p:tgtEl>
                                          <p:spTgt spid="9"/>
                                        </p:tgtEl>
                                        <p:attrNameLst>
                                          <p:attrName>style.visibility</p:attrName>
                                        </p:attrNameLst>
                                      </p:cBhvr>
                                      <p:to>
                                        <p:strVal val="visible"/>
                                      </p:to>
                                    </p:set>
                                    <p:animEffect filter="fade" transition="in">
                                      <p:cBhvr>
                                        <p:cTn dur="500" id="26"/>
                                        <p:tgtEl>
                                          <p:spTgt spid="9"/>
                                        </p:tgtEl>
                                      </p:cBhvr>
                                    </p:animEffect>
                                  </p:childTnLst>
                                </p:cTn>
                              </p:par>
                            </p:childTnLst>
                          </p:cTn>
                        </p:par>
                        <p:par>
                          <p:cTn fill="hold" id="27">
                            <p:stCondLst>
                              <p:cond delay="1500"/>
                            </p:stCondLst>
                            <p:childTnLst>
                              <p:par>
                                <p:cTn fill="hold" grpId="0" id="28" nodeType="afterEffect" presetClass="entr" presetID="10" presetSubtype="0">
                                  <p:stCondLst>
                                    <p:cond delay="0"/>
                                  </p:stCondLst>
                                  <p:childTnLst>
                                    <p:set>
                                      <p:cBhvr>
                                        <p:cTn dur="1" fill="hold" id="29">
                                          <p:stCondLst>
                                            <p:cond delay="0"/>
                                          </p:stCondLst>
                                        </p:cTn>
                                        <p:tgtEl>
                                          <p:spTgt spid="28"/>
                                        </p:tgtEl>
                                        <p:attrNameLst>
                                          <p:attrName>style.visibility</p:attrName>
                                        </p:attrNameLst>
                                      </p:cBhvr>
                                      <p:to>
                                        <p:strVal val="visible"/>
                                      </p:to>
                                    </p:set>
                                    <p:animEffect filter="fade" transition="in">
                                      <p:cBhvr>
                                        <p:cTn dur="500" id="30"/>
                                        <p:tgtEl>
                                          <p:spTgt spid="28"/>
                                        </p:tgtEl>
                                      </p:cBhvr>
                                    </p:animEffect>
                                  </p:childTnLst>
                                </p:cTn>
                              </p:par>
                              <p:par>
                                <p:cTn fill="hold" id="31" nodeType="withEffect" presetClass="entr" presetID="10" presetSubtype="0">
                                  <p:stCondLst>
                                    <p:cond delay="0"/>
                                  </p:stCondLst>
                                  <p:childTnLst>
                                    <p:set>
                                      <p:cBhvr>
                                        <p:cTn dur="1" fill="hold" id="32">
                                          <p:stCondLst>
                                            <p:cond delay="0"/>
                                          </p:stCondLst>
                                        </p:cTn>
                                        <p:tgtEl>
                                          <p:spTgt spid="13"/>
                                        </p:tgtEl>
                                        <p:attrNameLst>
                                          <p:attrName>style.visibility</p:attrName>
                                        </p:attrNameLst>
                                      </p:cBhvr>
                                      <p:to>
                                        <p:strVal val="visible"/>
                                      </p:to>
                                    </p:set>
                                    <p:animEffect filter="fade" transition="in">
                                      <p:cBhvr>
                                        <p:cTn dur="500" id="33"/>
                                        <p:tgtEl>
                                          <p:spTgt spid="1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16"/>
      <p:bldP animBg="1" grpId="0" spid="26"/>
      <p:bldP animBg="1" grpId="0" spid="27"/>
      <p:bldP animBg="1" grpId="0" spid="28"/>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569985-4BAC-48F2-93F1-9A372513FBF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1904" y="333205"/>
            <a:ext cx="11468192" cy="6054025"/>
          </a:xfrm>
          <a:prstGeom prst="rect">
            <a:avLst/>
          </a:prstGeom>
        </p:spPr>
      </p:pic>
      <p:pic>
        <p:nvPicPr>
          <p:cNvPr id="20" name="Picture 19">
            <a:extLst>
              <a:ext uri="{FF2B5EF4-FFF2-40B4-BE49-F238E27FC236}">
                <a16:creationId xmlns:a16="http://schemas.microsoft.com/office/drawing/2014/main" id="{658BB92A-D8B9-46C3-9693-11BBD6CD98F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361904" y="333205"/>
            <a:ext cx="11468192" cy="6054025"/>
          </a:xfrm>
          <a:prstGeom prst="rect">
            <a:avLst/>
          </a:prstGeom>
        </p:spPr>
      </p:pic>
      <p:pic>
        <p:nvPicPr>
          <p:cNvPr id="5" name="Graphic 4">
            <a:extLst>
              <a:ext uri="{FF2B5EF4-FFF2-40B4-BE49-F238E27FC236}">
                <a16:creationId xmlns:a16="http://schemas.microsoft.com/office/drawing/2014/main" id="{3CDD9F5B-D7FA-4846-98E4-8F1CFD9E8E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098461" y="1620798"/>
            <a:ext cx="1856872" cy="1856872"/>
          </a:xfrm>
          <a:prstGeom prst="rect">
            <a:avLst/>
          </a:prstGeom>
        </p:spPr>
      </p:pic>
      <p:grpSp>
        <p:nvGrpSpPr>
          <p:cNvPr id="15" name="Group 14">
            <a:extLst>
              <a:ext uri="{FF2B5EF4-FFF2-40B4-BE49-F238E27FC236}">
                <a16:creationId xmlns:a16="http://schemas.microsoft.com/office/drawing/2014/main" id="{3AB96E5D-6336-4DE4-9774-B5CE0A8C13B5}"/>
              </a:ext>
            </a:extLst>
          </p:cNvPr>
          <p:cNvGrpSpPr/>
          <p:nvPr/>
        </p:nvGrpSpPr>
        <p:grpSpPr>
          <a:xfrm>
            <a:off x="3954267" y="2052932"/>
            <a:ext cx="955362" cy="992605"/>
            <a:chOff x="3586663" y="1966160"/>
            <a:chExt cx="955362" cy="992605"/>
          </a:xfrm>
        </p:grpSpPr>
        <p:sp>
          <p:nvSpPr>
            <p:cNvPr id="9" name="Freeform: Shape 8">
              <a:extLst>
                <a:ext uri="{FF2B5EF4-FFF2-40B4-BE49-F238E27FC236}">
                  <a16:creationId xmlns:a16="http://schemas.microsoft.com/office/drawing/2014/main" id="{F0706DB4-4650-4803-86ED-5588FD721BE7}"/>
                </a:ext>
              </a:extLst>
            </p:cNvPr>
            <p:cNvSpPr/>
            <p:nvPr/>
          </p:nvSpPr>
          <p:spPr>
            <a:xfrm>
              <a:off x="3971298" y="2187399"/>
              <a:ext cx="486078" cy="486078"/>
            </a:xfrm>
            <a:custGeom>
              <a:avLst/>
              <a:gdLst>
                <a:gd fmla="*/ 121147 w 486078" name="connsiteX0"/>
                <a:gd fmla="*/ 365638 h 486078" name="connsiteY0"/>
                <a:gd fmla="*/ 121865 w 486078" name="connsiteX1"/>
                <a:gd fmla="*/ 415519 h 486078" name="connsiteY1"/>
                <a:gd fmla="*/ 121147 w 486078" name="connsiteX2"/>
                <a:gd fmla="*/ 416237 h 486078" name="connsiteY2"/>
                <a:gd fmla="*/ 60574 w 486078" name="connsiteX3"/>
                <a:gd fmla="*/ 436188 h 486078" name="connsiteY3"/>
                <a:gd fmla="*/ 49891 w 486078" name="connsiteX4"/>
                <a:gd fmla="*/ 425505 h 486078" name="connsiteY4"/>
                <a:gd fmla="*/ 69842 w 486078" name="connsiteX5"/>
                <a:gd fmla="*/ 364931 h 486078" name="connsiteY5"/>
                <a:gd fmla="*/ 121147 w 486078" name="connsiteX6"/>
                <a:gd fmla="*/ 365638 h 486078" name="connsiteY6"/>
                <a:gd fmla="*/ 394858 w 486078" name="connsiteX7"/>
                <a:gd fmla="*/ 0 h 486078" name="connsiteY7"/>
                <a:gd fmla="*/ 44965 w 486078" name="connsiteX8"/>
                <a:gd fmla="*/ 350675 h 486078" name="connsiteY8"/>
                <a:gd fmla="*/ 0 w 486078" name="connsiteX9"/>
                <a:gd fmla="*/ 486079 h 486078" name="connsiteY9"/>
                <a:gd fmla="*/ 136111 w 486078" name="connsiteX10"/>
                <a:gd fmla="*/ 441176 h 486078" name="connsiteY10"/>
                <a:gd fmla="*/ 486079 w 486078" name="connsiteX11"/>
                <a:gd fmla="*/ 91282 h 48607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86078" w="486078">
                  <a:moveTo>
                    <a:pt x="121147" y="365638"/>
                  </a:moveTo>
                  <a:cubicBezTo>
                    <a:pt x="135120" y="379215"/>
                    <a:pt x="135441" y="401547"/>
                    <a:pt x="121865" y="415519"/>
                  </a:cubicBezTo>
                  <a:cubicBezTo>
                    <a:pt x="121629" y="415761"/>
                    <a:pt x="121389" y="416001"/>
                    <a:pt x="121147" y="416237"/>
                  </a:cubicBezTo>
                  <a:lnTo>
                    <a:pt x="60574" y="436188"/>
                  </a:lnTo>
                  <a:lnTo>
                    <a:pt x="49891" y="425505"/>
                  </a:lnTo>
                  <a:lnTo>
                    <a:pt x="69842" y="364931"/>
                  </a:lnTo>
                  <a:cubicBezTo>
                    <a:pt x="84308" y="351221"/>
                    <a:pt x="107065" y="351535"/>
                    <a:pt x="121147" y="365638"/>
                  </a:cubicBezTo>
                  <a:close/>
                  <a:moveTo>
                    <a:pt x="394858" y="0"/>
                  </a:moveTo>
                  <a:lnTo>
                    <a:pt x="44965" y="350675"/>
                  </a:lnTo>
                  <a:lnTo>
                    <a:pt x="0" y="486079"/>
                  </a:lnTo>
                  <a:lnTo>
                    <a:pt x="136111" y="441176"/>
                  </a:lnTo>
                  <a:lnTo>
                    <a:pt x="486079" y="91282"/>
                  </a:lnTo>
                  <a:close/>
                </a:path>
              </a:pathLst>
            </a:custGeom>
            <a:solidFill>
              <a:schemeClr val="accent1"/>
            </a:solidFill>
            <a:ln cap="flat" w="12402">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DAD14645-F046-4FA5-B799-484AA7621CB8}"/>
                </a:ext>
              </a:extLst>
            </p:cNvPr>
            <p:cNvSpPr/>
            <p:nvPr/>
          </p:nvSpPr>
          <p:spPr>
            <a:xfrm>
              <a:off x="4392473" y="2102642"/>
              <a:ext cx="149552" cy="148891"/>
            </a:xfrm>
            <a:custGeom>
              <a:avLst/>
              <a:gdLst>
                <a:gd fmla="*/ 141111 w 149552" name="connsiteX0"/>
                <a:gd fmla="*/ 59148 h 148891" name="connsiteY0"/>
                <a:gd fmla="*/ 90513 w 149552" name="connsiteX1"/>
                <a:gd fmla="*/ 8550 h 148891" name="connsiteY1"/>
                <a:gd fmla="*/ 50351 w 149552" name="connsiteX2"/>
                <a:gd fmla="*/ 8090 h 148891" name="connsiteY2"/>
                <a:gd fmla="*/ 49891 w 149552" name="connsiteX3"/>
                <a:gd fmla="*/ 8550 h 148891" name="connsiteY3"/>
                <a:gd fmla="*/ 0 w 149552" name="connsiteX4"/>
                <a:gd fmla="*/ 58441 h 148891" name="connsiteY4"/>
                <a:gd fmla="*/ 90513 w 149552" name="connsiteX5"/>
                <a:gd fmla="*/ 148892 h 148891" name="connsiteY5"/>
                <a:gd fmla="*/ 140392 w 149552" name="connsiteX6"/>
                <a:gd fmla="*/ 99013 h 148891" name="connsiteY6"/>
                <a:gd fmla="*/ 142827 w 149552" name="connsiteX7"/>
                <a:gd fmla="*/ 60927 h 148891" name="connsiteY7"/>
                <a:gd fmla="*/ 141111 w 149552" name="connsiteX8"/>
                <a:gd fmla="*/ 59148 h 148891"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48891" w="149552">
                  <a:moveTo>
                    <a:pt x="141111" y="59148"/>
                  </a:moveTo>
                  <a:lnTo>
                    <a:pt x="90513" y="8550"/>
                  </a:lnTo>
                  <a:cubicBezTo>
                    <a:pt x="79550" y="-2668"/>
                    <a:pt x="61569" y="-2874"/>
                    <a:pt x="50351" y="8090"/>
                  </a:cubicBezTo>
                  <a:cubicBezTo>
                    <a:pt x="50196" y="8241"/>
                    <a:pt x="50042" y="8395"/>
                    <a:pt x="49891" y="8550"/>
                  </a:cubicBezTo>
                  <a:lnTo>
                    <a:pt x="0" y="58441"/>
                  </a:lnTo>
                  <a:lnTo>
                    <a:pt x="90513" y="148892"/>
                  </a:lnTo>
                  <a:lnTo>
                    <a:pt x="140392" y="99013"/>
                  </a:lnTo>
                  <a:cubicBezTo>
                    <a:pt x="151582" y="89168"/>
                    <a:pt x="152671" y="72116"/>
                    <a:pt x="142827" y="60927"/>
                  </a:cubicBezTo>
                  <a:cubicBezTo>
                    <a:pt x="142282" y="60308"/>
                    <a:pt x="141711" y="59714"/>
                    <a:pt x="141111" y="59148"/>
                  </a:cubicBezTo>
                  <a:close/>
                </a:path>
              </a:pathLst>
            </a:custGeom>
            <a:solidFill>
              <a:schemeClr val="tx2"/>
            </a:solidFill>
            <a:ln cap="flat" w="12402">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510F5D4E-4AD0-43F6-8B3C-097B2939EA79}"/>
                </a:ext>
              </a:extLst>
            </p:cNvPr>
            <p:cNvSpPr/>
            <p:nvPr/>
          </p:nvSpPr>
          <p:spPr>
            <a:xfrm>
              <a:off x="3735554" y="2623761"/>
              <a:ext cx="213013" cy="49630"/>
            </a:xfrm>
            <a:custGeom>
              <a:avLst/>
              <a:gdLst>
                <a:gd fmla="*/ 0 w 213013" name="connsiteX0"/>
                <a:gd fmla="*/ 49630 h 49630" name="connsiteY0"/>
                <a:gd fmla="*/ 196561 w 213013" name="connsiteX1"/>
                <a:gd fmla="*/ 49630 h 49630" name="connsiteY1"/>
                <a:gd fmla="*/ 213013 w 213013" name="connsiteX2"/>
                <a:gd fmla="*/ 0 h 49630" name="connsiteY2"/>
                <a:gd fmla="*/ 0 w 213013" name="connsiteX3"/>
                <a:gd fmla="*/ 0 h 49630" name="connsiteY3"/>
                <a:gd fmla="*/ 0 w 21301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13013">
                  <a:moveTo>
                    <a:pt x="0" y="49630"/>
                  </a:moveTo>
                  <a:lnTo>
                    <a:pt x="196561" y="49630"/>
                  </a:lnTo>
                  <a:lnTo>
                    <a:pt x="213013"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8D303F2F-EB7D-49D1-BFAE-2BED7452C157}"/>
                </a:ext>
              </a:extLst>
            </p:cNvPr>
            <p:cNvSpPr/>
            <p:nvPr/>
          </p:nvSpPr>
          <p:spPr>
            <a:xfrm>
              <a:off x="3735554" y="2325979"/>
              <a:ext cx="439723" cy="49630"/>
            </a:xfrm>
            <a:custGeom>
              <a:avLst/>
              <a:gdLst>
                <a:gd fmla="*/ 0 w 439723" name="connsiteX0"/>
                <a:gd fmla="*/ 49630 h 49630" name="connsiteY0"/>
                <a:gd fmla="*/ 390193 w 439723" name="connsiteX1"/>
                <a:gd fmla="*/ 49630 h 49630" name="connsiteY1"/>
                <a:gd fmla="*/ 439724 w 439723" name="connsiteX2"/>
                <a:gd fmla="*/ 0 h 49630" name="connsiteY2"/>
                <a:gd fmla="*/ 0 w 439723" name="connsiteX3"/>
                <a:gd fmla="*/ 0 h 49630" name="connsiteY3"/>
                <a:gd fmla="*/ 0 w 43972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439723">
                  <a:moveTo>
                    <a:pt x="0" y="49630"/>
                  </a:moveTo>
                  <a:lnTo>
                    <a:pt x="390193" y="49630"/>
                  </a:lnTo>
                  <a:lnTo>
                    <a:pt x="439724" y="0"/>
                  </a:lnTo>
                  <a:lnTo>
                    <a:pt x="0" y="0"/>
                  </a:lnTo>
                  <a:lnTo>
                    <a:pt x="0" y="49630"/>
                  </a:lnTo>
                  <a:close/>
                </a:path>
              </a:pathLst>
            </a:custGeom>
            <a:solidFill>
              <a:schemeClr val="accent1"/>
            </a:solidFill>
            <a:ln cap="flat" w="12402">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E2D1427-3B88-49CC-821C-9AD37AE30F7A}"/>
                </a:ext>
              </a:extLst>
            </p:cNvPr>
            <p:cNvSpPr/>
            <p:nvPr/>
          </p:nvSpPr>
          <p:spPr>
            <a:xfrm>
              <a:off x="3586663" y="1966160"/>
              <a:ext cx="769268" cy="992605"/>
            </a:xfrm>
            <a:custGeom>
              <a:avLst/>
              <a:gdLst>
                <a:gd fmla="*/ 694824 w 769268" name="connsiteX0"/>
                <a:gd fmla="*/ 540970 h 992605" name="connsiteY0"/>
                <a:gd fmla="*/ 694824 w 769268" name="connsiteX1"/>
                <a:gd fmla="*/ 918160 h 992605" name="connsiteY1"/>
                <a:gd fmla="*/ 74445 w 769268" name="connsiteX2"/>
                <a:gd fmla="*/ 918160 h 992605" name="connsiteY2"/>
                <a:gd fmla="*/ 74445 w 769268" name="connsiteX3"/>
                <a:gd fmla="*/ 148891 h 992605" name="connsiteY3"/>
                <a:gd fmla="*/ 210929 w 769268" name="connsiteX4"/>
                <a:gd fmla="*/ 148891 h 992605" name="connsiteY4"/>
                <a:gd fmla="*/ 210929 w 769268" name="connsiteX5"/>
                <a:gd fmla="*/ 223336 h 992605" name="connsiteY5"/>
                <a:gd fmla="*/ 558340 w 769268" name="connsiteX6"/>
                <a:gd fmla="*/ 223336 h 992605" name="connsiteY6"/>
                <a:gd fmla="*/ 558340 w 769268" name="connsiteX7"/>
                <a:gd fmla="*/ 148891 h 992605" name="connsiteY7"/>
                <a:gd fmla="*/ 694824 w 769268" name="connsiteX8"/>
                <a:gd fmla="*/ 148891 h 992605" name="connsiteY8"/>
                <a:gd fmla="*/ 694824 w 769268" name="connsiteX9"/>
                <a:gd fmla="*/ 253387 h 992605" name="connsiteY9"/>
                <a:gd fmla="*/ 753139 w 769268" name="connsiteX10"/>
                <a:gd fmla="*/ 194923 h 992605" name="connsiteY10"/>
                <a:gd fmla="*/ 753139 w 769268" name="connsiteX11"/>
                <a:gd fmla="*/ 194923 h 992605" name="connsiteY11"/>
                <a:gd fmla="*/ 755261 w 769268" name="connsiteX12"/>
                <a:gd fmla="*/ 192801 h 992605" name="connsiteY12"/>
                <a:gd fmla="*/ 769269 w 769268" name="connsiteX13"/>
                <a:gd fmla="*/ 178793 h 992605" name="connsiteY13"/>
                <a:gd fmla="*/ 769269 w 769268" name="connsiteX14"/>
                <a:gd fmla="*/ 124076 h 992605" name="connsiteY14"/>
                <a:gd fmla="*/ 719639 w 769268" name="connsiteX15"/>
                <a:gd fmla="*/ 74445 h 992605" name="connsiteY15"/>
                <a:gd fmla="*/ 508710 w 769268" name="connsiteX16"/>
                <a:gd fmla="*/ 74445 h 992605" name="connsiteY16"/>
                <a:gd fmla="*/ 508710 w 769268" name="connsiteX17"/>
                <a:gd fmla="*/ 49630 h 992605" name="connsiteY17"/>
                <a:gd fmla="*/ 459080 w 769268" name="connsiteX18"/>
                <a:gd fmla="*/ 0 h 992605" name="connsiteY18"/>
                <a:gd fmla="*/ 310189 w 769268" name="connsiteX19"/>
                <a:gd fmla="*/ 0 h 992605" name="connsiteY19"/>
                <a:gd fmla="*/ 260559 w 769268" name="connsiteX20"/>
                <a:gd fmla="*/ 49630 h 992605" name="connsiteY20"/>
                <a:gd fmla="*/ 260559 w 769268" name="connsiteX21"/>
                <a:gd fmla="*/ 74445 h 992605" name="connsiteY21"/>
                <a:gd fmla="*/ 49630 w 769268" name="connsiteX22"/>
                <a:gd fmla="*/ 74445 h 992605" name="connsiteY22"/>
                <a:gd fmla="*/ 0 w 769268" name="connsiteX23"/>
                <a:gd fmla="*/ 124076 h 992605" name="connsiteY23"/>
                <a:gd fmla="*/ 0 w 769268" name="connsiteX24"/>
                <a:gd fmla="*/ 942975 h 992605" name="connsiteY24"/>
                <a:gd fmla="*/ 49630 w 769268" name="connsiteX25"/>
                <a:gd fmla="*/ 992605 h 992605" name="connsiteY25"/>
                <a:gd fmla="*/ 719639 w 769268" name="connsiteX26"/>
                <a:gd fmla="*/ 992605 h 992605" name="connsiteY26"/>
                <a:gd fmla="*/ 769269 w 769268" name="connsiteX27"/>
                <a:gd fmla="*/ 942975 h 992605" name="connsiteY27"/>
                <a:gd fmla="*/ 769269 w 769268" name="connsiteX28"/>
                <a:gd fmla="*/ 466524 h 992605" name="connsiteY28"/>
                <a:gd fmla="*/ 358132 w 769268" name="connsiteX29"/>
                <a:gd fmla="*/ 60350 h 992605" name="connsiteY29"/>
                <a:gd fmla="*/ 384634 w 769268" name="connsiteX30"/>
                <a:gd fmla="*/ 49630 h 992605" name="connsiteY30"/>
                <a:gd fmla="*/ 421857 w 769268" name="connsiteX31"/>
                <a:gd fmla="*/ 86853 h 992605" name="connsiteY31"/>
                <a:gd fmla="*/ 384634 w 769268" name="connsiteX32"/>
                <a:gd fmla="*/ 124076 h 992605" name="connsiteY32"/>
                <a:gd fmla="*/ 347412 w 769268" name="connsiteX33"/>
                <a:gd fmla="*/ 86853 h 992605" name="connsiteY33"/>
                <a:gd fmla="*/ 358132 w 769268" name="connsiteX34"/>
                <a:gd fmla="*/ 60350 h 992605"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992605" w="769268">
                  <a:moveTo>
                    <a:pt x="694824" y="540970"/>
                  </a:moveTo>
                  <a:lnTo>
                    <a:pt x="694824" y="918160"/>
                  </a:lnTo>
                  <a:lnTo>
                    <a:pt x="74445" y="918160"/>
                  </a:lnTo>
                  <a:lnTo>
                    <a:pt x="74445" y="148891"/>
                  </a:lnTo>
                  <a:lnTo>
                    <a:pt x="210929" y="148891"/>
                  </a:lnTo>
                  <a:lnTo>
                    <a:pt x="210929" y="223336"/>
                  </a:lnTo>
                  <a:lnTo>
                    <a:pt x="558340" y="223336"/>
                  </a:lnTo>
                  <a:lnTo>
                    <a:pt x="558340" y="148891"/>
                  </a:lnTo>
                  <a:lnTo>
                    <a:pt x="694824" y="148891"/>
                  </a:lnTo>
                  <a:lnTo>
                    <a:pt x="694824" y="253387"/>
                  </a:lnTo>
                  <a:lnTo>
                    <a:pt x="753139" y="194923"/>
                  </a:lnTo>
                  <a:lnTo>
                    <a:pt x="753139" y="194923"/>
                  </a:lnTo>
                  <a:lnTo>
                    <a:pt x="755261" y="192801"/>
                  </a:lnTo>
                  <a:lnTo>
                    <a:pt x="769269" y="178793"/>
                  </a:lnTo>
                  <a:lnTo>
                    <a:pt x="769269" y="124076"/>
                  </a:lnTo>
                  <a:cubicBezTo>
                    <a:pt x="769269" y="96666"/>
                    <a:pt x="747048" y="74445"/>
                    <a:pt x="719639" y="74445"/>
                  </a:cubicBezTo>
                  <a:lnTo>
                    <a:pt x="508710" y="74445"/>
                  </a:lnTo>
                  <a:lnTo>
                    <a:pt x="508710" y="49630"/>
                  </a:lnTo>
                  <a:cubicBezTo>
                    <a:pt x="508710" y="22220"/>
                    <a:pt x="486489" y="0"/>
                    <a:pt x="459080" y="0"/>
                  </a:cubicBezTo>
                  <a:lnTo>
                    <a:pt x="310189" y="0"/>
                  </a:lnTo>
                  <a:cubicBezTo>
                    <a:pt x="282780" y="0"/>
                    <a:pt x="260559" y="22220"/>
                    <a:pt x="260559" y="49630"/>
                  </a:cubicBezTo>
                  <a:lnTo>
                    <a:pt x="260559" y="74445"/>
                  </a:lnTo>
                  <a:lnTo>
                    <a:pt x="49630" y="74445"/>
                  </a:lnTo>
                  <a:cubicBezTo>
                    <a:pt x="22221" y="74445"/>
                    <a:pt x="0" y="96666"/>
                    <a:pt x="0" y="124076"/>
                  </a:cubicBezTo>
                  <a:lnTo>
                    <a:pt x="0" y="942975"/>
                  </a:lnTo>
                  <a:cubicBezTo>
                    <a:pt x="0" y="970384"/>
                    <a:pt x="22221" y="992605"/>
                    <a:pt x="49630" y="992605"/>
                  </a:cubicBezTo>
                  <a:lnTo>
                    <a:pt x="719639" y="992605"/>
                  </a:lnTo>
                  <a:cubicBezTo>
                    <a:pt x="747048" y="992605"/>
                    <a:pt x="769269" y="970384"/>
                    <a:pt x="769269" y="942975"/>
                  </a:cubicBezTo>
                  <a:lnTo>
                    <a:pt x="769269" y="466524"/>
                  </a:lnTo>
                  <a:close/>
                  <a:moveTo>
                    <a:pt x="358132" y="60350"/>
                  </a:moveTo>
                  <a:cubicBezTo>
                    <a:pt x="365143" y="53326"/>
                    <a:pt x="374711" y="49457"/>
                    <a:pt x="384634" y="49630"/>
                  </a:cubicBezTo>
                  <a:cubicBezTo>
                    <a:pt x="405193" y="49630"/>
                    <a:pt x="421857" y="66295"/>
                    <a:pt x="421857" y="86853"/>
                  </a:cubicBezTo>
                  <a:cubicBezTo>
                    <a:pt x="421857" y="107411"/>
                    <a:pt x="405193" y="124076"/>
                    <a:pt x="384634" y="124076"/>
                  </a:cubicBezTo>
                  <a:cubicBezTo>
                    <a:pt x="364076" y="124076"/>
                    <a:pt x="347412" y="107411"/>
                    <a:pt x="347412" y="86853"/>
                  </a:cubicBezTo>
                  <a:cubicBezTo>
                    <a:pt x="347238" y="76929"/>
                    <a:pt x="351108" y="67362"/>
                    <a:pt x="358132" y="60350"/>
                  </a:cubicBezTo>
                  <a:close/>
                </a:path>
              </a:pathLst>
            </a:custGeom>
            <a:solidFill>
              <a:schemeClr val="tx2"/>
            </a:solidFill>
            <a:ln cap="flat" w="12402">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411D5D01-F695-4D3F-8C2D-542FFB711754}"/>
                </a:ext>
              </a:extLst>
            </p:cNvPr>
            <p:cNvSpPr/>
            <p:nvPr/>
          </p:nvSpPr>
          <p:spPr>
            <a:xfrm>
              <a:off x="3735554" y="2474870"/>
              <a:ext cx="290833" cy="49630"/>
            </a:xfrm>
            <a:custGeom>
              <a:avLst/>
              <a:gdLst>
                <a:gd fmla="*/ 0 w 290833" name="connsiteX0"/>
                <a:gd fmla="*/ 49630 h 49630" name="connsiteY0"/>
                <a:gd fmla="*/ 241302 w 290833" name="connsiteX1"/>
                <a:gd fmla="*/ 49630 h 49630" name="connsiteY1"/>
                <a:gd fmla="*/ 290833 w 290833" name="connsiteX2"/>
                <a:gd fmla="*/ 0 h 49630" name="connsiteY2"/>
                <a:gd fmla="*/ 0 w 290833" name="connsiteX3"/>
                <a:gd fmla="*/ 0 h 49630" name="connsiteY3"/>
                <a:gd fmla="*/ 0 w 290833" name="connsiteX4"/>
                <a:gd fmla="*/ 49630 h 496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9630" w="290833">
                  <a:moveTo>
                    <a:pt x="0" y="49630"/>
                  </a:moveTo>
                  <a:lnTo>
                    <a:pt x="241302" y="49630"/>
                  </a:lnTo>
                  <a:lnTo>
                    <a:pt x="290833" y="0"/>
                  </a:lnTo>
                  <a:lnTo>
                    <a:pt x="0" y="0"/>
                  </a:lnTo>
                  <a:lnTo>
                    <a:pt x="0" y="49630"/>
                  </a:lnTo>
                  <a:close/>
                </a:path>
              </a:pathLst>
            </a:custGeom>
            <a:solidFill>
              <a:srgbClr val="000000"/>
            </a:solidFill>
            <a:ln cap="flat" w="12402">
              <a:noFill/>
              <a:prstDash val="solid"/>
              <a:miter/>
            </a:ln>
          </p:spPr>
          <p:txBody>
            <a:bodyPr anchor="ctr" rtlCol="0"/>
            <a:lstStyle/>
            <a:p>
              <a:endParaRPr lang="es-ES"/>
            </a:p>
          </p:txBody>
        </p:sp>
      </p:grpSp>
      <p:sp>
        <p:nvSpPr>
          <p:cNvPr id="16" name="Rectangle: Rounded Corners 15">
            <a:extLst>
              <a:ext uri="{FF2B5EF4-FFF2-40B4-BE49-F238E27FC236}">
                <a16:creationId xmlns:a16="http://schemas.microsoft.com/office/drawing/2014/main" id="{F647B1BC-5390-4467-B50B-CF4BDD5C74E6}"/>
              </a:ext>
            </a:extLst>
          </p:cNvPr>
          <p:cNvSpPr/>
          <p:nvPr/>
        </p:nvSpPr>
        <p:spPr>
          <a:xfrm>
            <a:off x="3197508" y="326046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d9fb9f61c20b7c26618f7d9cd3237c4">
            <a:pPr algn="ctr"/>
            <a:r>
              <a:rPr lang="es-ES" sz="2200"/>
              <a:t>Description </a:t>
            </a:r>
          </a:p>
        </p:txBody>
      </p:sp>
      <p:sp>
        <p:nvSpPr>
          <p:cNvPr id="17" name="Rectangle: Rounded Corners 16">
            <a:extLst>
              <a:ext uri="{FF2B5EF4-FFF2-40B4-BE49-F238E27FC236}">
                <a16:creationId xmlns:a16="http://schemas.microsoft.com/office/drawing/2014/main" id="{23B94F8F-49E6-496A-869B-54FC34DA851C}"/>
              </a:ext>
            </a:extLst>
          </p:cNvPr>
          <p:cNvSpPr/>
          <p:nvPr/>
        </p:nvSpPr>
        <p:spPr>
          <a:xfrm>
            <a:off x="6792457" y="326046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1e0fc4afe0a7b40372c7b53ae945a6">
            <a:pPr algn="ctr"/>
            <a:r>
              <a:rPr lang="es-ES" sz="2200"/>
              <a:t>Interprétation </a:t>
            </a:r>
          </a:p>
        </p:txBody>
      </p:sp>
      <p:sp>
        <p:nvSpPr>
          <p:cNvPr id="18" name="Rectangle: Rounded Corners 17">
            <a:extLst>
              <a:ext uri="{FF2B5EF4-FFF2-40B4-BE49-F238E27FC236}">
                <a16:creationId xmlns:a16="http://schemas.microsoft.com/office/drawing/2014/main" id="{DA221BF8-45AD-4DA9-AAB7-26C513267287}"/>
              </a:ext>
            </a:extLst>
          </p:cNvPr>
          <p:cNvSpPr/>
          <p:nvPr/>
        </p:nvSpPr>
        <p:spPr>
          <a:xfrm>
            <a:off x="2885773" y="5949138"/>
            <a:ext cx="6909581" cy="445170"/>
          </a:xfrm>
          <a:prstGeom prst="round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9" name="Rectangle: Rounded Corners 18">
            <a:extLst>
              <a:ext uri="{FF2B5EF4-FFF2-40B4-BE49-F238E27FC236}">
                <a16:creationId xmlns:a16="http://schemas.microsoft.com/office/drawing/2014/main" id="{DDED1698-219C-4A27-81DA-802FE87A8E93}"/>
              </a:ext>
            </a:extLst>
          </p:cNvPr>
          <p:cNvSpPr/>
          <p:nvPr/>
        </p:nvSpPr>
        <p:spPr>
          <a:xfrm>
            <a:off x="533400" y="1370482"/>
            <a:ext cx="11304832" cy="445170"/>
          </a:xfrm>
          <a:prstGeom prst="roundRect">
            <a:avLst/>
          </a:pr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833640348"/>
      </p:ext>
    </p:extLst>
  </p:cSld>
  <p:clrMapOvr>
    <a:masterClrMapping/>
  </p:clrMapOvr>
  <mc:AlternateContent xmlns:mc="http://schemas.openxmlformats.org/markup-compatibility/2006" xmlns:p14="http://schemas.microsoft.com/office/powerpoint/2010/main">
    <mc:Choice Requires="p14">
      <p:transition advTm="36000" p14:dur="2000" spd="slow"/>
    </mc:Choice>
    <mc:Fallback xmlns="">
      <p:transition advTm="3600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1" presetSubtype="1">
                                  <p:stCondLst>
                                    <p:cond delay="0"/>
                                  </p:stCondLst>
                                  <p:childTnLst>
                                    <p:set>
                                      <p:cBhvr>
                                        <p:cTn dur="1" fill="hold" id="11">
                                          <p:stCondLst>
                                            <p:cond delay="0"/>
                                          </p:stCondLst>
                                        </p:cTn>
                                        <p:tgtEl>
                                          <p:spTgt spid="18"/>
                                        </p:tgtEl>
                                        <p:attrNameLst>
                                          <p:attrName>style.visibility</p:attrName>
                                        </p:attrNameLst>
                                      </p:cBhvr>
                                      <p:to>
                                        <p:strVal val="visible"/>
                                      </p:to>
                                    </p:set>
                                    <p:animEffect filter="wheel(1)" transition="in">
                                      <p:cBhvr>
                                        <p:cTn dur="1000" id="12"/>
                                        <p:tgtEl>
                                          <p:spTgt spid="18"/>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1" presetSubtype="1">
                                  <p:stCondLst>
                                    <p:cond delay="0"/>
                                  </p:stCondLst>
                                  <p:childTnLst>
                                    <p:set>
                                      <p:cBhvr>
                                        <p:cTn dur="1" fill="hold" id="16">
                                          <p:stCondLst>
                                            <p:cond delay="0"/>
                                          </p:stCondLst>
                                        </p:cTn>
                                        <p:tgtEl>
                                          <p:spTgt spid="19"/>
                                        </p:tgtEl>
                                        <p:attrNameLst>
                                          <p:attrName>style.visibility</p:attrName>
                                        </p:attrNameLst>
                                      </p:cBhvr>
                                      <p:to>
                                        <p:strVal val="visible"/>
                                      </p:to>
                                    </p:set>
                                    <p:animEffect filter="wheel(1)" transition="in">
                                      <p:cBhvr>
                                        <p:cTn dur="1000" id="17"/>
                                        <p:tgtEl>
                                          <p:spTgt spid="19"/>
                                        </p:tgtEl>
                                      </p:cBhvr>
                                    </p:animEffect>
                                  </p:childTnLst>
                                </p:cTn>
                              </p:par>
                            </p:childTnLst>
                          </p:cTn>
                        </p:par>
                      </p:childTnLst>
                    </p:cTn>
                  </p:par>
                  <p:par>
                    <p:cTn fill="hold" id="18">
                      <p:stCondLst>
                        <p:cond delay="indefinite"/>
                      </p:stCondLst>
                      <p:childTnLst>
                        <p:par>
                          <p:cTn fill="hold" id="19">
                            <p:stCondLst>
                              <p:cond delay="0"/>
                            </p:stCondLst>
                            <p:childTnLst>
                              <p:par>
                                <p:cTn fill="hold" grpId="1" id="20" nodeType="clickEffect" presetClass="exit" presetID="21" presetSubtype="1">
                                  <p:stCondLst>
                                    <p:cond delay="0"/>
                                  </p:stCondLst>
                                  <p:childTnLst>
                                    <p:animEffect filter="wheel(1)" transition="out">
                                      <p:cBhvr>
                                        <p:cTn dur="1000" id="21"/>
                                        <p:tgtEl>
                                          <p:spTgt spid="18"/>
                                        </p:tgtEl>
                                      </p:cBhvr>
                                    </p:animEffect>
                                    <p:set>
                                      <p:cBhvr>
                                        <p:cTn dur="1" fill="hold" id="22">
                                          <p:stCondLst>
                                            <p:cond delay="999"/>
                                          </p:stCondLst>
                                        </p:cTn>
                                        <p:tgtEl>
                                          <p:spTgt spid="18"/>
                                        </p:tgtEl>
                                        <p:attrNameLst>
                                          <p:attrName>style.visibility</p:attrName>
                                        </p:attrNameLst>
                                      </p:cBhvr>
                                      <p:to>
                                        <p:strVal val="hidden"/>
                                      </p:to>
                                    </p:set>
                                  </p:childTnLst>
                                </p:cTn>
                              </p:par>
                              <p:par>
                                <p:cTn fill="hold" grpId="1" id="23" nodeType="withEffect" presetClass="exit" presetID="21" presetSubtype="1">
                                  <p:stCondLst>
                                    <p:cond delay="0"/>
                                  </p:stCondLst>
                                  <p:childTnLst>
                                    <p:animEffect filter="wheel(1)" transition="out">
                                      <p:cBhvr>
                                        <p:cTn dur="1000" id="24"/>
                                        <p:tgtEl>
                                          <p:spTgt spid="19"/>
                                        </p:tgtEl>
                                      </p:cBhvr>
                                    </p:animEffect>
                                    <p:set>
                                      <p:cBhvr>
                                        <p:cTn dur="1" fill="hold" id="25">
                                          <p:stCondLst>
                                            <p:cond delay="999"/>
                                          </p:stCondLst>
                                        </p:cTn>
                                        <p:tgtEl>
                                          <p:spTgt spid="19"/>
                                        </p:tgtEl>
                                        <p:attrNameLst>
                                          <p:attrName>style.visibility</p:attrName>
                                        </p:attrNameLst>
                                      </p:cBhvr>
                                      <p:to>
                                        <p:strVal val="hidden"/>
                                      </p:to>
                                    </p:set>
                                  </p:childTnLst>
                                </p:cTn>
                              </p:par>
                            </p:childTnLst>
                          </p:cTn>
                        </p:par>
                        <p:par>
                          <p:cTn fill="hold" id="26">
                            <p:stCondLst>
                              <p:cond delay="1000"/>
                            </p:stCondLst>
                            <p:childTnLst>
                              <p:par>
                                <p:cTn fill="hold" id="27" nodeType="afterEffect" presetClass="entr" presetID="10" presetSubtype="0">
                                  <p:stCondLst>
                                    <p:cond delay="0"/>
                                  </p:stCondLst>
                                  <p:childTnLst>
                                    <p:set>
                                      <p:cBhvr>
                                        <p:cTn dur="1" fill="hold" id="28">
                                          <p:stCondLst>
                                            <p:cond delay="0"/>
                                          </p:stCondLst>
                                        </p:cTn>
                                        <p:tgtEl>
                                          <p:spTgt spid="20"/>
                                        </p:tgtEl>
                                        <p:attrNameLst>
                                          <p:attrName>style.visibility</p:attrName>
                                        </p:attrNameLst>
                                      </p:cBhvr>
                                      <p:to>
                                        <p:strVal val="visible"/>
                                      </p:to>
                                    </p:set>
                                    <p:animEffect filter="fade" transition="in">
                                      <p:cBhvr>
                                        <p:cTn dur="500" id="29"/>
                                        <p:tgtEl>
                                          <p:spTgt spid="20"/>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16"/>
                                        </p:tgtEl>
                                        <p:attrNameLst>
                                          <p:attrName>style.visibility</p:attrName>
                                        </p:attrNameLst>
                                      </p:cBhvr>
                                      <p:to>
                                        <p:strVal val="visible"/>
                                      </p:to>
                                    </p:set>
                                    <p:animEffect filter="fade" transition="in">
                                      <p:cBhvr>
                                        <p:cTn dur="500" id="34"/>
                                        <p:tgtEl>
                                          <p:spTgt spid="16"/>
                                        </p:tgtEl>
                                      </p:cBhvr>
                                    </p:animEffect>
                                  </p:childTnLst>
                                </p:cTn>
                              </p:par>
                              <p:par>
                                <p:cTn fill="hold" id="35" nodeType="withEffect" presetClass="entr" presetID="10" presetSubtype="0">
                                  <p:stCondLst>
                                    <p:cond delay="0"/>
                                  </p:stCondLst>
                                  <p:childTnLst>
                                    <p:set>
                                      <p:cBhvr>
                                        <p:cTn dur="1" fill="hold" id="36">
                                          <p:stCondLst>
                                            <p:cond delay="0"/>
                                          </p:stCondLst>
                                        </p:cTn>
                                        <p:tgtEl>
                                          <p:spTgt spid="15"/>
                                        </p:tgtEl>
                                        <p:attrNameLst>
                                          <p:attrName>style.visibility</p:attrName>
                                        </p:attrNameLst>
                                      </p:cBhvr>
                                      <p:to>
                                        <p:strVal val="visible"/>
                                      </p:to>
                                    </p:set>
                                    <p:animEffect filter="fade" transition="in">
                                      <p:cBhvr>
                                        <p:cTn dur="500" id="37"/>
                                        <p:tgtEl>
                                          <p:spTgt spid="15"/>
                                        </p:tgtEl>
                                      </p:cBhvr>
                                    </p:animEffect>
                                  </p:childTnLst>
                                </p:cTn>
                              </p:par>
                            </p:childTnLst>
                          </p:cTn>
                        </p:par>
                        <p:par>
                          <p:cTn fill="hold" id="38">
                            <p:stCondLst>
                              <p:cond delay="500"/>
                            </p:stCondLst>
                            <p:childTnLst>
                              <p:par>
                                <p:cTn fill="hold" grpId="0" id="39" nodeType="afterEffect" presetClass="entr" presetID="10" presetSubtype="0">
                                  <p:stCondLst>
                                    <p:cond delay="0"/>
                                  </p:stCondLst>
                                  <p:childTnLst>
                                    <p:set>
                                      <p:cBhvr>
                                        <p:cTn dur="1" fill="hold" id="40">
                                          <p:stCondLst>
                                            <p:cond delay="0"/>
                                          </p:stCondLst>
                                        </p:cTn>
                                        <p:tgtEl>
                                          <p:spTgt spid="17"/>
                                        </p:tgtEl>
                                        <p:attrNameLst>
                                          <p:attrName>style.visibility</p:attrName>
                                        </p:attrNameLst>
                                      </p:cBhvr>
                                      <p:to>
                                        <p:strVal val="visible"/>
                                      </p:to>
                                    </p:set>
                                    <p:animEffect filter="fade" transition="in">
                                      <p:cBhvr>
                                        <p:cTn dur="500" id="41"/>
                                        <p:tgtEl>
                                          <p:spTgt spid="17"/>
                                        </p:tgtEl>
                                      </p:cBhvr>
                                    </p:animEffect>
                                  </p:childTnLst>
                                </p:cTn>
                              </p:par>
                              <p:par>
                                <p:cTn fill="hold" id="42" nodeType="withEffect" presetClass="entr" presetID="10" presetSubtype="0">
                                  <p:stCondLst>
                                    <p:cond delay="0"/>
                                  </p:stCondLst>
                                  <p:childTnLst>
                                    <p:set>
                                      <p:cBhvr>
                                        <p:cTn dur="1" fill="hold" id="43">
                                          <p:stCondLst>
                                            <p:cond delay="0"/>
                                          </p:stCondLst>
                                        </p:cTn>
                                        <p:tgtEl>
                                          <p:spTgt spid="5"/>
                                        </p:tgtEl>
                                        <p:attrNameLst>
                                          <p:attrName>style.visibility</p:attrName>
                                        </p:attrNameLst>
                                      </p:cBhvr>
                                      <p:to>
                                        <p:strVal val="visible"/>
                                      </p:to>
                                    </p:set>
                                    <p:animEffect filter="fade" transition="in">
                                      <p:cBhvr>
                                        <p:cTn dur="500" id="44"/>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6"/>
      <p:bldP animBg="1" grpId="0" spid="17"/>
      <p:bldP animBg="1" grpId="0" spid="18"/>
      <p:bldP animBg="1" grpId="1" spid="18"/>
      <p:bldP animBg="1" grpId="0" spid="19"/>
      <p:bldP animBg="1" grpId="1" spid="19"/>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hidden="1" id="4" name="Picture 3">
            <a:extLst>
              <a:ext uri="{FF2B5EF4-FFF2-40B4-BE49-F238E27FC236}">
                <a16:creationId xmlns:a16="http://schemas.microsoft.com/office/drawing/2014/main" id="{B336474B-FBA5-4496-87F7-D6EC527477D9}"/>
              </a:ext>
            </a:extLst>
          </p:cNvPr>
          <p:cNvPicPr>
            <a:picLocks noChangeAspect="1"/>
          </p:cNvPicPr>
          <p:nvPr/>
        </p:nvPicPr>
        <p:blipFill>
          <a:blip r:embed="rId4"/>
          <a:stretch>
            <a:fillRect/>
          </a:stretch>
        </p:blipFill>
        <p:spPr>
          <a:xfrm>
            <a:off x="0" y="1548000"/>
            <a:ext cx="11934825" cy="5238750"/>
          </a:xfrm>
          <a:prstGeom prst="rect">
            <a:avLst/>
          </a:prstGeom>
        </p:spPr>
      </p:pic>
      <p:sp>
        <p:nvSpPr>
          <p:cNvPr id="2" name="TextBox 1">
            <a:extLst>
              <a:ext uri="{FF2B5EF4-FFF2-40B4-BE49-F238E27FC236}">
                <a16:creationId xmlns:a16="http://schemas.microsoft.com/office/drawing/2014/main" id="{9D362CB7-CB2C-EA96-91E5-53BCCACFCD3C}"/>
              </a:ext>
            </a:extLst>
          </p:cNvPr>
          <p:cNvSpPr txBox="1"/>
          <p:nvPr/>
        </p:nvSpPr>
        <p:spPr>
          <a:xfrm>
            <a:off x="5312779" y="3078865"/>
            <a:ext cx="1314784" cy="461665"/>
          </a:xfrm>
          <a:prstGeom prst="rect">
            <a:avLst/>
          </a:prstGeom>
          <a:noFill/>
        </p:spPr>
        <p:txBody>
          <a:bodyPr rtlCol="0" wrap="none">
            <a:spAutoFit/>
          </a:bodyPr>
          <a:lstStyle/>
          <a:p txid="d22fdeb209fb58c1001835a64bc9c77e">
            <a:pPr algn="l">
              <a:buClr>
                <a:srgbClr val="008CCF"/>
              </a:buClr>
            </a:pPr>
            <a:r>
              <a:rPr dirty="0" lang="fr-FR" sz="2400"/>
              <a:t>DÉMO 2</a:t>
            </a:r>
          </a:p>
        </p:txBody>
      </p:sp>
    </p:spTree>
    <p:custDataLst>
      <p:tags r:id="rId1"/>
    </p:custDataLst>
    <p:extLst>
      <p:ext uri="{BB962C8B-B14F-4D97-AF65-F5344CB8AC3E}">
        <p14:creationId xmlns:p14="http://schemas.microsoft.com/office/powerpoint/2010/main" val="3650106989"/>
      </p:ext>
    </p:extLst>
  </p:cSld>
  <p:clrMapOvr>
    <a:masterClrMapping/>
  </p:clrMapOvr>
  <p:transition advTm="25000" spd="slow">
    <p:fade thruBlk="1"/>
  </p:transition>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5814C1-F0FD-431E-F0E7-A51C0DA4E091}"/>
              </a:ext>
            </a:extLst>
          </p:cNvPr>
          <p:cNvSpPr txBox="1"/>
          <p:nvPr/>
        </p:nvSpPr>
        <p:spPr>
          <a:xfrm>
            <a:off x="5312779" y="3078865"/>
            <a:ext cx="1321196" cy="461665"/>
          </a:xfrm>
          <a:prstGeom prst="rect">
            <a:avLst/>
          </a:prstGeom>
          <a:noFill/>
        </p:spPr>
        <p:txBody>
          <a:bodyPr rtlCol="0" wrap="none">
            <a:spAutoFit/>
          </a:bodyPr>
          <a:lstStyle/>
          <a:p txid="ce95bd516ebf750f4fa68f4f57c3db07">
            <a:pPr algn="l">
              <a:buClr>
                <a:srgbClr val="008CCF"/>
              </a:buClr>
            </a:pPr>
            <a:r>
              <a:rPr dirty="0" lang="fr-FR" sz="2400"/>
              <a:t>DÉMO 3</a:t>
            </a:r>
          </a:p>
        </p:txBody>
      </p:sp>
    </p:spTree>
    <p:custDataLst>
      <p:tags r:id="rId1"/>
    </p:custDataLst>
    <p:extLst>
      <p:ext uri="{BB962C8B-B14F-4D97-AF65-F5344CB8AC3E}">
        <p14:creationId xmlns:p14="http://schemas.microsoft.com/office/powerpoint/2010/main" val="1527352316"/>
      </p:ext>
    </p:extLst>
  </p:cSld>
  <p:clrMapOvr>
    <a:masterClrMapping/>
  </p:clrMapOvr>
  <p:transition advTm="21000">
    <p:fade/>
  </p:transition>
</p:sld>
</file>

<file path=ppt/tags/tag1.xml><?xml version="1.0" encoding="utf-8"?>
<p:tagLst xmlns:a="http://schemas.openxmlformats.org/drawingml/2006/main" xmlns:r="http://schemas.openxmlformats.org/officeDocument/2006/relationships" xmlns:p="http://schemas.openxmlformats.org/presentationml/2006/main">
  <p:tag name="ISPRING_UUID" val="{D4A86636-88EF-484F-AD40-E83843273B9E}"/>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SCREEN_RECS_UPDATED" val="C:\Users\alita\Documents\0. Clientes LOCAL\DHIS2\Fundamentals\2.0\Production\1.2.3 Data Outputs_1\"/>
  <p:tag name="ISPRING_RESOURCE_FOLDER" val="C:\Users\alita\Documents\0. Clientes LOCAL\DHIS2\Fundamentals\2.0\Production\1.2.3 Data Outputs_1\"/>
  <p:tag name="ISPRING_RESOURCE_FOLDER_STATIC" val="C:\Users\alita\Documents\0. Clientes LOCAL\DHIS2\Fundamentals\2.0\Production\1.2.3 Data Outputs_1\"/>
  <p:tag name="ISPRING_PRESENTATION_PATH" val="C:\Users\alita\Documents\0. Clientes LOCAL\DHIS2\Fundamentals\2.0\Production\1.2.3 Data Outputs.pptx"/>
  <p:tag name="FLASHSPRING_ZOOM_TAG" val="68"/>
  <p:tag name="ISPRING_PRESENTATION_INFO_2" val="&lt;?xml version=&quot;1.0&quot; encoding=&quot;UTF-8&quot; standalone=&quot;no&quot; ?&gt;&#10;&lt;presentation2&gt;&#10;&#10;  &lt;slides&gt;&#10;    &lt;slide id=&quot;{17C8614A-E057-4546-B75F-A0362CC4A35B}&quot; pptId=&quot;299&quot;/&gt;&#10;    &lt;slide id=&quot;{495C5112-2C7B-4521-8B1C-54B694C43D5A}&quot; pptId=&quot;275&quot;/&gt;&#10;    &lt;slide id=&quot;{67728F40-8B27-4B6F-9C67-57A748A6430E}&quot; pptId=&quot;282&quot;/&gt;&#10;    &lt;slide id=&quot;{93873636-2F0F-440F-9330-A8849B21DA9B}&quot; pptId=&quot;298&quot;/&gt;&#10;    &lt;slide id=&quot;{C7723FB8-92AD-420E-B4DE-70B4D803D29A}&quot; pptId=&quot;277&quot;/&gt;&#10;    &lt;slide id=&quot;{581AFEF0-B74D-4004-8514-86850D40B0E2}&quot; pptId=&quot;278&quot;/&gt;&#10;    &lt;slide id=&quot;{3B372850-F078-4CCE-A84D-F2684CBEA0E0}&quot; pptId=&quot;283&quot;/&gt;&#10;    &lt;slide id=&quot;{671CC9E6-590D-45D6-81BE-C03B0D5E1EC5}&quot; pptId=&quot;309&quot;/&gt;&#10;    &lt;slide id=&quot;{ABB76AD3-3228-40AF-A221-3AB9B0B37CE5}&quot; pptId=&quot;284&quot;/&gt;&#10;    &lt;slide id=&quot;{06F83CE6-7653-4AC3-85E0-368043E2645A}&quot; pptId=&quot;307&quot;/&gt;&#10;    &lt;slide id=&quot;{14D28630-7228-4F00-BC6C-2C0C88576058}&quot; pptId=&quot;302&quot;/&gt;&#10;    &lt;slide id=&quot;{2CAA4125-D308-472A-B76A-DB19346B9FF6}&quot; pptId=&quot;272&quot;/&gt;&#10;  &lt;/slides&gt;&#10;&#10;  &lt;narration&gt;&#10;    &lt;audioTracks&gt;&#10;      &lt;audioTrack muted=&quot;false&quot; name=&quot;A Himitsu - Adventures [Argofox] (2)&quot; resource=&quot;88be3846&quot; slideId=&quot;{17C8614A-E057-4546-B75F-A0362CC4A35B}&quot; startTime=&quot;161&quot; stepIndex=&quot;0&quot; volume=&quot;1&quot;&gt;&#10;        &lt;audio channels=&quot;2&quot; format=&quot;fltp&quot; sampleRate=&quot;44100&quot;/&gt;&#10;      &lt;/audioTrack&gt;&#10;      &lt;audioTrack muted=&quot;false&quot; name=&quot;Ikson - Alive (Tropical House_Chill)&quot; resource=&quot;19d47712&quot; slideId=&quot;{2CAA4125-D308-472A-B76A-DB19346B9FF6}&quot; startTime=&quot;0&quot; stepIndex=&quot;0&quot; volume=&quot;1&quot;&gt;&#10;        &lt;audio channels=&quot;2&quot; format=&quot;s16&quot; sampleRate=&quot;44100&quot;/&gt;&#10;      &lt;/audioTrack&gt;&#10;      &lt;audioTrack muted=&quot;false&quot; name=&quot;Slide 2&quot; resource=&quot;74ea6238&quot; slideId=&quot;{495C5112-2C7B-4521-8B1C-54B694C43D5A}&quot; startTime=&quot;0&quot; stepIndex=&quot;0&quot; volume=&quot;1&quot;&gt;&#10;        &lt;audio channels=&quot;2&quot; format=&quot;fltp&quot; sampleRate=&quot;48000&quot;/&gt;&#10;      &lt;/audioTrack&gt;&#10;      &lt;audioTrack muted=&quot;false&quot; name=&quot;Slide 3&quot; resource=&quot;7e395456&quot; slideId=&quot;{67728F40-8B27-4B6F-9C67-57A748A6430E}&quot; startTime=&quot;0&quot; stepIndex=&quot;0&quot; volume=&quot;1&quot;&gt;&#10;        &lt;audio channels=&quot;2&quot; format=&quot;fltp&quot; sampleRate=&quot;48000&quot;/&gt;&#10;      &lt;/audioTrack&gt;&#10;      &lt;audioTrack muted=&quot;false&quot; name=&quot;Slide 4&quot; resource=&quot;c0211867&quot; slideId=&quot;{93873636-2F0F-440F-9330-A8849B21DA9B}&quot; startTime=&quot;0&quot; stepIndex=&quot;0&quot; volume=&quot;1&quot;&gt;&#10;        &lt;audio channels=&quot;2&quot; format=&quot;fltp&quot; sampleRate=&quot;48000&quot;/&gt;&#10;      &lt;/audioTrack&gt;&#10;      &lt;audioTrack muted=&quot;false&quot; name=&quot;Slide 6&quot; resource=&quot;e2e92132&quot; slideId=&quot;{581AFEF0-B74D-4004-8514-86850D40B0E2}&quot; startTime=&quot;0&quot; stepIndex=&quot;0&quot; volume=&quot;1&quot;&gt;&#10;        &lt;audio channels=&quot;2&quot; format=&quot;fltp&quot; sampleRate=&quot;48000&quot;/&gt;&#10;      &lt;/audioTrack&gt;&#10;      &lt;audioTrack muted=&quot;false&quot; name=&quot;Slide 7&quot; resource=&quot;af5ff697&quot; slideId=&quot;{3B372850-F078-4CCE-A84D-F2684CBEA0E0}&quot; startTime=&quot;0&quot; stepIndex=&quot;0&quot; volume=&quot;1&quot;&gt;&#10;        &lt;audio channels=&quot;2&quot; format=&quot;fltp&quot; sampleRate=&quot;48000&quot;/&gt;&#10;      &lt;/audioTrack&gt;&#10;      &lt;audioTrack muted=&quot;false&quot; name=&quot;Slide 11&quot; resource=&quot;630bf465&quot; slideId=&quot;{14D28630-7228-4F00-BC6C-2C0C88576058}&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LC9BFM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LC9BFM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LC9BFM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wvQRT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LC9BFP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wvQRTjnP2+moAAADlAAAAGgAAAG5vbmUvaHRtbF9za2luX3NldHRpbmdzLmpzq+ZSAAKlHCUFK4VqMBvMTyotKcnP00vOzytJzSvRy8svyk0Eq1FSdgMDJR2civPLUosIKE1LTE5FMdTUyMLJBadKhIkmTuYuzpbI6goS01P1khKTs9OL8kvzUiDKnF1dDF2MlcCqarlqAVBLAwQUAAIACACwvQRTvH0190oAAABJAAAAFwAAAG5vbmUvbG9jYWxfc2V0dGluZ3MueG1ss7GvyM1RKEstKs7Mz7NVMtQzUFJIzUvOT8nMS7dVCg1x07VQUiguScxLSczJz0u1VcrLV1Kwt+OyyclPTswJTi0pASos1rfjAgBQSwMEFAACAAgAO0j2UsPEmHZHAwAA4QkAABQAAAB1bml2ZXJzYWwvcGxheWVyLnhtbK1WW2/TMBR+7qT9h8jvi1sKbKuSIUCqeAA0qdzeKjc5TUwTO9jOsu7Xc+LcQ1qYRKVWyfH5Pp/L5+N6bx7TxHkApbkUPlm4c+KACGTIReSTr1/WVzfkzd3lhZcl7AjK4aFPcsFLAEuIE4IOFM8Mgu+ZiX3SM7jITJxMcam4OfpkOUfudqflglxezNBFaJ/ExmQrSouicLlGhIi0TPKSRLuBTGmmQIMwoGgVBnEa7Mr8HY3fVApqjhnoHjIzz9+4Jmk5HjUfkBRLV6qIvpjPF/THp4+bIIaUXXGhDRMBEAcrObOl3LHg8EmGeQK6tM28KsgNGFMGYW0zz6z44kY4WgU+qRy2KWjNItBuIiJCW7+GsyGoMI11y0S4FeyBR6zMbatrL9uijkTHUpkgNzX6AMedZCrctvaev0cnIvb2CdNxzacHuVj+A6+TsX7b8n0yFptRvku4jnGpD+ms00nQ4a5eamtsZfu1ke26ZCKOgl85VxDa12/tCZgvSLVhK3Mbp6uLABfwac0CI9XxPcJQurVs3FYpbqUU14JaDrfdfdNRkCbbPTCTK2hKNfMeeAjyM1PK9uvOqBw8OjLWWDoEe7RKuW5S1xAvNmny6h96U/qNWvNTn+uMBfyPxnxAorYmXITwuOboYyDFmhrAYpc212SJW+7ZxaTzXdo7TANTdxKwKZiIY5iKAM9+yAyjnZ2egoJiGl2CXI2wvYWT4JhHcYJfM8kwXj1JkzJ1mGToLZwEJzI4TEBb80ngTskCM9R5luEA+LN4f663HaHjlox02YrRoxPj0AtybWTKn6zSB3PSrKykz5zeywvn1KcBvc14C7men0OMJsEgrmYu7M8R4Fx44FBsBjxXtdXNcIhPzPryaTTgS9N9OWOa6VwatlllGc9xMHlWeTXnOM9GPiHsWZ6Y9/2EhpeHhY4Snr43pri+41mVxYY/gVPwsPxrsFhiqZ0YSr375PXNsseAWsTJONjemk7tuJeiqYPrUvtW/dp2NDdUrZVKZqck5dW9qDDVPHiHcoyUzEU4EoBtWE2vE5zHbxUwJ4E9ZrR4gcdDZj55iQ91zrevbruUrxe3DdbGdV9tXMXyjOuoDriTH60PUpuIV881fPwNUEsDBBQAAgAIALK9BFMGoq6pcgYAACYZAAAdAAAAdW5pdmVyc2FsL2NvbW1vbl9tZXNzYWdlcy5sbmetWf9u2zYQ/n9A34EwEGADurQd0GIYEhe0zNhCZEmV6LjZMAiMRdtEJNGTKCfeX3uaPdieZEdKduz+gCQnQBJEMu674/G77470xcfHNEEbnhdCZpe9d+dve4hncxmLbHnZm9Krn3/toUKxLGaJzPhlL5M99LH/6oeLhGXLki05/P/qB4QuUl4U8Fj09dPTMxLxZc8fRNiySBjaA4dEOLBx5OABcaIBtq4j6kUDMrLdXn8kkYKfFUd3fCmyDIJAcmFeFImI+cWbGrWbE49SbxL52CVOrz+QSskUDVh+GpqLb+wRprbnRoMpALthr++yjVgyBSlEdyXAZ8Vp2CGh1HZHgIjnczAQdyIRaotCrhTk4lRUxx6SXj88PYPU83fpo3LdNXfToe1B2oKgypqBhBWWsZAoY3luEtcB0HfwLQmi0CIAqqE9GoVT3/cCSoYQoWaLSMuk2hBRoEwqVJTrtcwVj5HIDKHYUYZT2Sk34bXtRuDerK9+bTs2vY0mns41ydhdAmHMc84zlHMW8/w5PlwvmGCnBh+K4oXQ/YCExKWQTH/sUa/X93Ne8EwB3HolleyCp0kWuZF3FVne1KU139DZpykJzb6708mABGe6oM+oR2E5u4/Csw6ObsDPN+h0A85Oo9MMQwImOLiucmIFBF4Mo5lNx72+BdnVpHkQaoVEuM61JPENS8qKXbVyNrnb6Rz2/Vo1dnEP2Py+ydryJlB9t5HjjUAq7RGEJdM1y7bIkUv54y8fPjy+e//hp04wIfDJOQZCBun92xZALg08p5KEyCWfYbf132523pQ6tgt8rv/pZg3UvQG+wt9Gu2kQAMlrhtqh0QudC4cYvbiVJVqxDdetZyP4g1EHKAKR111HfzCX8CIrGyts6E0wkAjqiga2pQkKhSDzfPu6Ep1SrWQO7goUV1UcG5+aVfrzdVV/FbekFiqQr1imTGTnza5nruPhoSHZBNiNR0Tr9W5RgHQEbyi90WXzGlw8ZIlkMVqApCDhhYit14mY1xJa895P2LYxigDPoIUB2T0nBPka7t5oUYzRMGd6sR1RAhySAAByVvD8BNvIcN2YI5wk3RDG9mjswC/VIYzFcpXAr+oah0+ACT5vVIpajnEYzrxgqJOm1ZihNSuKB5nHRyw93M8mYNu1PCgEix6A61a5BwZ+CJj88pzPVTMYRIkNv+u6gqUCASNqxECXVFoWCsomXSdccROt0Eth82pM4gsJ9ZVwmJwM98G7KbZGmjt46lrjaED3EuqwMpuvWtpBcX6zPg6roQSaHHK+MaYaDSbNz6AuIIZeFwvvGjTwuovFLYEREf402RzMqqB7O1Haid6caY1JtvUopNm0EbIs4I1OCUiT2ZHivJubkEBfd6mNne9oa4W6m8OWYgNDDBCQ542OQO4tMtRF9Wlq/x5dYdsxnfpL6rGtmflYvGHZXB8m5kzv6RY+i0VsPtO0N/7/KsXfiKla6s/qLuEOyeezrvEcNZbvVARTiqdr1eRaJ6wO/5QodIl/N4Q2Sz/N/34kf5GdORjin70/R4eFLnvUGMQzM9V+t146knryJzCw6OYIM0bS3mqs3Q5sT3fE5nPHk53tXh0dM+xsIdtbu14N4Ep0KkY4hhybyEMYdVLoQu1tzdnjMHxz6mhvPyOD0KbQdWb8rhCq0bOp59b91ZTz6Y31YGY9ajbUpg45uuMAyESkEH/cAnM6IbsMVC3iaCUzWSaxKf9E3Js2AbktU/71NLzIZWreJqzY0b9qUx+fE0W1uKBy6neYp/YV3Hp/Dgr49F0KCQ5gjLGwa+nZx9LVnrQ0gvLRqXBouBudoI5SpuYraMcLWWZxS6DqCDYkVxjA6jWHnOXNU1gN8EUY1VtUv/2tE4ie6EBEyR7sD1cqXvzZGUQvY49RXV4o/qiagaYDw6Iw8q6uYJJbLJosKB4ch2we2ljVR+WdXcuTM7WB/S9yJGVVU0xlCq/Om/1SfV1nyIIpxdZ4AvUXmnKTZQ5DZxeEHd0sbxrAka6uXAuAYICgQiUckUem660Lqr74AWU2h7Ref8Lye5B1KmXSKTazgbqcVLc1Pd2BlCoRWafIn9dU9YKp7Ud4ODQXQpBJOO/fVzNEDAfOeX0zlMhlazBrjF3oGl/g8VioroABIfsLH32pYS4QHMn09xL//fNvk311SVhrMshe9fwkepuv+/b+qTDfaFy8OfiC439QSwMEFAACAAgAsr0EUxUeYBujAAAAfwEAAC4AAAB1bml2ZXJzYWwvcGxheWJhY2tfYW5kX25hdmlnYXRpb25fc2V0dGluZ3MueG1sdZBBCoMwEEX3nsIbCF2HQNelRagXGHGUQJIJmVHw9k1EbWnTZd77P8OMYhQxfmJd1bWCWegpEEVLnFE173e2DAtevXEghnzCgrznSiY3LFFoIzJ62ZQewXLK//BjeGthPT/iI14w5UJnHOpLqbCZXPKwmGlj3RpQjxHTgC+Yc+iht3jDtSeIw+MM7Bv/1bmbNpsd3mlAHSK5IKr5QFW613H0F1BLAwQUAAIACACyvQRTWYGOgVEEAADcFQAAJwAAAHVuaXZlcnNhbC9mbGFzaF9wdWJsaXNoaW5nX3NldHRpbmdzLnhtbOVY727iOBD/zlNYOe3HJXS3vXZRoOpBUNFS4Ei6t9XpVJnEEF8dOxs7sOyne5p7sHuSG8eQQqG7oVek7i1SBRnP/Gb8mz9245x/jhmakVRSwRvWUbVmIcIDEVI+bVjXfuf1mYWkwjzETHDSsLiw0Hmz4iTZmFEZeUQpUJUIYLisJ6phRUoldduez+dVKpNUrwqWKcCX1UDEdpISSbgiqZ0wvIAvtUiItJYIJQDgLxZ8adasVBByDNKVCDNGEA0hck71pjDrMCwjyzZqYxzcTVOR8bAlmEhROh03rJ86+WelY6DaNCZccyKbINRiVcdhSHUUmHn0C0ERodMIwj09ttCchipqWG9rbzQMqNvbMDm42TvWMC0BJHC1xI+JwiFW2Dwah4p8VnIlMKJwwXFMAx9WkCagYbX9W6/Xbbu3/YHvereX/lXPxLCHke9+9Pcw8rt+z91Hvyz85c3QHfW6/fe3/mDQ87vDeytgdIMQx95kzAFmRZYGpCDMUVEWjzmmDIr0AY2SKChzhtMp8UWHQhYnmElioT8TMv01w4yqBXRDDbrhjpDkQiYkUCOdtoal0oxY93AGEAKDXBY1cfKuqInTs42t28b7/bZ2RulgpXAQQfGALA/NsddFKzWq+wgHis6gMsmDTU4yxrwsSUSqmjro3Pe6sIjhERhnIvgGc/oZjQULC75IPCZhH8dkreW8O8o7oHlkoQnkmAGTg4Rw5GEObU4VsBsUADIbS0VV3t6dpfZFSjFDgAdziKArb4vtIMKp3EhqkVjdW0Hz975QRP5h2DaiR1U9RsGLLq1S+r+JjIVoITLE6B3YCQSVl8XwKyJovb/RJBVxLoURpJDM3cwomZPwvIyjG3ARZ2AJ8y5hRBkPnzL6BY3JRKSAS/AMpiPIqTT41b2AEyzlPShexfjKdG2333Y/vtIbxOEM82BPcChXEifqIPh4gbhQKzugI8CZJHlSQhrma2X2Vn16GoqOgTw/UzY28CWNM4afE74gZA36gCk/jJd9Ev/NCEq7jfAsb3TdvDk0tDiFlBhMWAhg2lG+nLAlAAPMkeBsgXAAB5bUY2NGRSZBYgaEgZZPj9DYQ5nmT1OYzOAxDUlaCrJ29Obt8cnPp2fv6lX7n7/+fv1Vo+VRPmRYuzNneevRu0I5qwc3hm8YfeXesGXbEWmsCzXccrr7LlTCvNv33dFFy+9+6Po3OwBy9rbPLMfW5+nu4zW/ZLzU09VzL0atSzRyveue79XLVFRfQPOqIIKanOj7dxmbwbUPOXVLwevUlVEcjtwPpQAhic8c4025CPuDUn7fl9EamZvJcO1WUioEOGmmZnLCWcNoTKHev4u5UaqFnzRyvo+x8Z9v5WbuHGhsEJwG0cHq6McY7IdM0P+Y9pf97+qzEb/JnOdedX8Z9No/wGx5oQyap+KV1cY7Ksfe+TZQr8SU0xho1Zf44hVi8+S45ti7lyoVQNt8I9us/AtQSwMEFAACAAgAsr0EU687lYqIAwAA4QwAACEAAAB1bml2ZXJzYWwvZmxhc2hfc2tpbl9zZXR0aW5ncy54bWyVV9tO4zAQfecrqu47ZSmXRQqV2lIktF1AC8u700xbC8eObKds9+t3fGucNumFCAnPnDOem2dEoj4p76xAKir4ffeyOzjrdJJZKSVw/Q55wYiGTkoUPGX33cc/02m35yCCCfkGWlO+UEYSZB2KwLTUWvDzmeAa7ZxzIXPCuoNv/UfzJT2LPMQS6BZyHu3PAc6czKC6Znj30J/0j6H4O66uh7ejcRthJvKC8PVULMR5SmafCylKnhnXbDxttOW6AMko/0Tk9eWP0UNrEIwq/aQhr/k06U/2BFGnFBKUAuPSeDK5mowOshhJgW2i/2G+IznVVSfRVlRRbWm3ffO10QqygK0k760/Fgatn0zQ8FebEG4xhGErlJE1yJOMi6IsTumRQoqFSegW59Z8BzlMkAyfHxIe7sx3kGACMhch4+Zi/P3hpo2hGM2wDEJmrhUvzNcGDrncbgf/ZzwkEvO2pWCvpghb08N0SMpgoGUJSS+cnE4txddLqfExBX0sqTCvGOArKVWMqmQV7jd8UZ5FIC+oEB+ClTmMnbsRsC6v8OPxyI6VwZww5bEbWeSghJUXRh5Wwgr5jFndQUbCCvlmivXC2XoHvq1xnNAOI+JruT/5qAVO8BjyFU5Ba26amkeuoqu9IGBykcHAdtU7zcFULelZmXOpt+NTwsmKLojGtfTL4NK1DUYlvS2Fb7Tmtko01Qyaum0mSqnQGVR/+Gh95Ro0juL2hhrqKcx1QNeFVVHMsoh7wZ7rje61q6ZLNolz547GXXLfzYn8BPkuBFPdjufh+8Oku628yzDTGncpyCc+F0dyuNAQ27d+toGFe4PHwonWZLbM0aW2CDYpdZVtLmDir22qLC/zFOQEG4JC6Mi6zOGWdLFk+Ks/KHxBVie0KB1TL9EcJ3TT8JHAdwAQOVuG5+AOTpOXTFMGKwhDJRLYgNsiSxS2f1O8prvqPRlJjmpIP4OqRolxdUUD4QP9amY4zeHprkmqbGS1kRKme2S5NvDDnDTdGo9Ie/atVLOM+qYUYrFq+SSlFm+aSO2NVmcfPFnBkNPcjiBURNc3aByHCVH4tFhlCGpHXrlg1tbGmAqEBk0bxQzawWUTxWq2p+w7vs/BXALEE9YKz6Id8BPWqSAye95AakuhQe3YGCOuTTuwcdTnhU56kcgVJ65JTjk1/5qMS6VFTv9ZWxO/eHwu9mLO0CDqBv8BUEsDBBQAAgAIALK9BFORShrPTAQAAGYVAAAmAAAAdW5pdmVyc2FsL2h0bWxfcHVibGlzaGluZ19zZXR0aW5ncy54bWzdWN1u2kgUvs9TjLzqZXH6t0mRIcqCUVAJUOx0G61W0WAPeDbjGdczhtKrfZp9sD7JnvEAgUDSIYKtspGixMfnfOfMd/5G9s6+pgxNSC6p4DXnVeXYQYRHIqZ8XHOuwtbLUwdJhXmMmeCk5nDhoLP6kZcVQ0ZlEhClQFUigOGymqmakyiVVV13Op1WqMxy/VawQgG+rEQidbOcSMIVyd2M4Rn8UbOMSGeOYAEAv6ngc7P60RFCnkG6FHHBCKIxRM6pPhRmFypljmu0hji6Heei4HFDMJGjfDysOb+0yp+FjkFq0pRwTYmsg1CLVRXHMdVBYBbQbwQlhI4TiPbkrYOmNFZJzXlz/FrDgLq7CVOCm6NjDdMQwAFXc/yUKBxjhc2jcajIVyUXAiOKZxynNArhDdLnrznN8CbotJv+TbcX+sHNRXjZMTHsYBT6n8MdjMJ22PF30beFv7ju+4NOu/vhJuz1OmG7f2cFjK4R4rnrjHnArCjyiCwJ81RSpEOOKYMavUejJAqqnOF8TELRopDFEWaSOOivjIw/FphRNYNmOIZmuCUkO5cZidRAp63mqLwgzh2cAYTAIJfLmnj3flkTJ6drR3eN97tjbY3Sw0rhKIHiAVkZmueuihZqVLcRjhSdQGWSe4ccFYwFRZaJXNV10KXvVeEyhgdgvJHga8zpZzQULF7yRdIhibs4hfz1W9xBI0gqA+p6GeEowBzamiqgM1payGIoFVVlO7fm2uc5xQxBy8LcIegy2KA3SnAu17K4zKRupqj+R1coIv809BrRg6oBo+BF15KV/u+iYDGaiQIxegt2AkGpFSn8lxC02tBolIu0lDIsFZKlmwklUxKf2Ti6BhdpAZYw3zJGlPHwpaDf0JCMRA64BE9gGoKcSoNf2Qk4w1LegeJFjC9Mm7a7Tf/zC31AHE8wj3YEh/okaaYOgo9niAu1sAM6IlxIUiYlpnH5zuZslaenYdkikOc9ZWMNX9K0YHif8EtCVqAPmPLDeNkl8T+MwNptgidlo+vmLaGhxSmkxGDCiwgGIeXzkWoBGGGOBGczhCPYUFKPjQkVhQSJGRAGWj49QmMPZVo+jeHyAx7zmORWkMevXr95++7Xk9P31Yr7/e9/Xj5qNN/dfYa1O7O8Gw9eDuys7l0RfmD0yEVhw7Yl8lQXarzhdPvlx8K83Q39wXkjbH9qh9dbAEr2NneW5+oFun2flreKe+t0+PP2aeCfDxoXaOAHV50wqNrUUFdAu6oogSoc6Su2jU3vKoQs+lbwOlk2iv2B/8kKENK25xiv7SLs9qz8frDRGpi7SH/lHmIVAuyWsZmVsF0YTSlU+LOYFFZN+6Qh8zwGxdaLN310UpjZcqBBQXAeJQernGc8vH9eTv7HTG+tfrltUaKApFQb/Ucbc2+kr7MW+Jft33qd5kHpo3b8PYua3S995mn5zWntI5Pnbv2cdwTy9W+j9aN/AVBLAwQUAAIACACyvQRT9qe1dMMBAACMBgAAHwAAAHVuaXZlcnNhbC9odG1sX3NraW5fc2V0dGluZ3MuanONlD1PwzAQhnd+RRVWVAGBFtj6ESQkBiS6IQYnvaZRHZ9lu4FS9b9jJ6XY6RWSW+JXT+4zvu1Zzz5RFvUeetv6vT6/hOdaA6cZtYaLUOcn9NLpkebFHGZFCbwQELWQ6ufTg7z7JSjHkaidpptX51Z7/iIkaEloitA0oVWE9kFon05bMK598SsobF9UU5DX5XRtDIp+hsKAMH2BqmQ1E53Hj878+lowVqAa9LF+CHTBMgicju6ncRKfIn893tyOhuOJz2VYSiY2z5hjP2XZKle4FvN9/DpXn15uJCg771UD3F7fjadBgrzQ5slA2Q6cxEkrwZCUCrSGfdxJktwkYxLmLAXuF3Tn7A80cPwvXRW6MD/0MHbm05LlcNyloynZhlpfXTkDn2af3tCmNwoIzjagurhCuZYdBigV5q4jx+jQGYlyZPNC5A03vXdGci5Z57YBB5eTq+nAB+uF0U9RzQ9/xaUzn/Ga0cwquGZl60Y2q8G7d0viGpenlk2HVWHI265bUZ+pRcEpkYqLFCgpsSKzMe3d485vtm6mVqBmiNxuUzcm0Ha9gHoSC3QCM4Zly9Jqtp53f3WQqWedi6wOYpPn2e4bUEsDBBQAAgAIALK9BFOUE7MiaQAAAG4AAAAcAAAAdW5pdmVyc2FsL2xvY2FsX3NldHRpbmdzLnhtbA3MMQ6DMAxA0Z1TWN4p7daBwMZWltIDWMRFkRwbkYDg9mT7w9Nv+zMKHLylYOrw9XgisM7mgy4Of9NQvxFSJvUkpuxQDaHvqlZsJvlyzgUmWIUu3iaOJTKPFIscdhGo4VNe/8Aem666AVBLAwQUAAIACABgv4hSgH0PIIkTAAD/OAAAFwAAAHVuaXZlcnNhbC91bml2ZXJzYWwucG5n7Zt/VNL33sBpbbV7e5y3JzfNRNa1NmsrZ82nAtEtRTK3SM1cKrDm0sqU/PEVQpDubavmFJarWU2hJMNf4PVXFAi09iTbvMlMgVKBihXCVyAVREHgAbP7bPfsOc/95znn+YNz4Hz4fjmf1/vX5/P+vN/nfL9f7N6F9vtj8B8hEIhf4o74FAjkJRQEsjj15SWeO1+IKEc9w6LiFPR2CK8/RO+5eDH3/Q/fh0DaGcvm9r/kuf7D0R37iiGQV773fhdJCY2fQiBbzybGv7+HhDOqNF8aHVRlobsT90VyT+TtZZ+fxZ2Ob9i9vRmV8u72/M/JN48nr9j5etSfCCkHI9acq7i69yIuYCToC8uVF4NHUvsONX2IibZcCTMbZ2vLZY82dyryckSaMuNmxtLo+2UKOy+qUzmX4YjKy3Hdgnp0gdzc/EmAVykI81V2uHd82hqEWuQZj+feDvfaCIl+KyHZOz7YF1nxgveHrCI5wDuS9lbWzyM6/0fE2mCUxMolJFav8XyQTVKSro5oEjtUZrXIqsgk0uaktLf1F9JhywzZ26lHSJWkeRCpVXpkGW06l1ZqqzNTchGVO8hqufSkPejMpnkNskM7N5BKGq+camYsXzcv8p0nkSO3Cl48cyV74bo3fH0T++y8nkHZAeeGkn+aN6YysmKnIfzAvJTeINRa4OwCsbK+Gr5zpVfr45EJyYnQhnnTbgaxG6/QU+bt/7gyeU8KegGfczjAeU8aU2q77E8dQ0km35J0IM2k4S2S2Ts2bI61CUM1mKq2qEmFH2Bl+lmpYc5Bn9WzXHobU4aOmTxjq7N9HTv7dcSuWHF0dccC/+99QSjQLJxSDEaReZc7XK1TjBr8iSeEuV5CD1FtmoG7t1bwBltYjhusMs0UL8Y+wFBTZ76HlU/YrB07yFnPVSMHYNna4LUMHZcDDlwC7wEZQMhWJRuVHnVWoc97BwuNKI6mdve3aBWHoq6GMs6crVnwwVX0QBRJEQbHyDIxbWhq+cSXeIq5Kw15sbMfQW+WZ6MHrD2GIk5cyxXpr6YEr2PE/TLRAxxxUqHCXZncbIxUlpQwkA0K8rKwHHkfAL+28x/KPTlQWZ/X2EpgtKFzd1XVA/flE5m/gOa8RqwU2haXgluI0rGV7INIZ3bsdHYEk6exiPszpby/FNka7zj6hZ8GIJliMJA2EahxXOAI39979/FCsM7XRFWUT32roRCOZ8Xp4NdO3gXsEzqK4uA+TjowC5Ct95Itlpr13JopC3nNgV9N2pv3QzR0A2bpoGBcQEmTtB6CCgWfBmCVqVz0RYXe2igXjAZnv8UIOMfc+1zBC+yD3aFrM6CYtv0lzquz2ULNDjx2U0VoppQ7AaRhHAeS7g4mLaynVPZYdktyMWDfMKU0zETTNbwI/cRz8Zkw1FrRxf9luf0fr2Yf3of34X14H96H9+F9eB/eh/fhfXgf3of34X14H96H9+F9eB/eh/fhfXgf3of34X14H96H9+F9eB/eh///hJ8IXz//xJnlnpoydYeYfrLPuORPifBvKublHj8kXBRfTV+Y8eGI3+vVJW8/E1EwXAD5xzNkRwdLF59eA114iufba6veW6P/6Jlao10qyJ8TpSmMYJSmXFdGdDttrjFTrEvhFjtmCXP9KoljmKCJt3YM9e2JyBRVKota3OpTBsEGDwi0syRuGm6U2Ca2WAkEswak4F13tuBGT+Kdxi1m1wMuXyMCiq1uDt5RF0sxAx1luJ8y+AdUPIbTrZ/Xr4kU4Owfodl3Uup5Ne04BYec5hL5A9wRj2uu84InS20PrRaxE00Qlb2F5/Xu+b6EADhicrrU86a+yqi3pvFVS69ltnqnnvNOrZqfyiR/NmYSC3mpVYQmvF1hJrQlKbkFuqHnQqnnxIenz2P+yokJx6/t6c33+CWLQbhjMtvEUzSNqDuiU/iK9ezwcylC/xz+aKqRN5Xm54FDxYBYYskcIyovM1OeRyB33Psv6RjPuWwk1NE31BMCOYowFCtNUxd5NegKdUHTM0cnDGwuVc42L+kJUUn+xuU5qvFXnzyGHB/5JMAoCycLG55HSnYPq2sJflr0wdyta0nlFy7WLIYUfJncFcseM34zvBBoZDaxru0wVE3SVglpcz/Simx2UEOxnZ0qN3Bcs1/2QZ2TEW5loHIqLHbSH2dpiHCOC3VH8yUuUOJS52NpofhAydNl7oci5XcSu9L9RO2/3h9K1AO1wyLs0AHak1yXsUxJpAgbs8FNYI+daKxF8JhoUa21iKin7PmlmSndhnsFcn1DwoCrsp6f2WziJ92Ne+4L4/DhLDuCZjOrnDf95x6ITgw1BWPATZzD4837u9SnQYHr7inXzne7im6QqfJ8LL9YZYoK+ibYXwl2NH9XsiUgpmS0QVloEPO/FBzBSgVi+FUmuqlGuGQQLnIhrRRiKJzHa+FJeHy6vqOMNj5WqzoAh+cSL9AhDxQrUY7NXpcPTsRV73ruzOFu+c09oeSz6iZyvHot44UPeV/3ycHWhJtsf5obT5v4TmsBikPW50VnsR/GSZEl6jhTmbCxL1Q6Ab9K59bwcSa2ncjl/xicChp1o4XWXGiq+z/YY1avULNDbB6Z/lFWvr9sbu2im9zNFdO5ASJVCiDBVoeufx4pbPWiYr+juiH2LD07SNm+yq0ACTZyK3r8GzK2NdJ6WRsKN6+2ibC1uOmZIgULLaVl+nGiSExEwf260g+FNulg+SONa1zl7/pZanL1auxj7FM3i0tr9F7jecjTeyFHQd62CgX1tHVbl0uMeLItJ4BKURFSm7RPVycKU4zssQ6EMZKuLE7EdAv7OV0xTa0bkeZg4L7ffoR1TGTlDvs3oRczYy6eAe9V0aRnJizW66vehcFNd8Gt5DHjo3b2WJG+UDjIO2RzXbfXuF2SUeoMofwXqtkBc+e6Pykbv9F/H/skyyZ6259a6XWMVuJex/8uEnIdUAaj3A85MQ617mfJzGUJxXbfbckb0ZY6f461cyKWtDWL38tknWjRAkPOc8AH3fSmiI9DGS0chpRrODZUCOplNOsqMzbHyne73sTVpuPDY5DmdaLxZAvJwXSNKIwZ0tbBUIEfWJqJYeHSkaL+MmOS5KlaYwZJ9x3Nyn0iJJfPJSNGoLZ7v9m067iY8JYkmTABWxp3r39i5BtzKuMpAtp+namaIYasxOAZK9hjcYRAmCW5y3TPJZdMO80imVID7jLow9aArxysS+eYXSvavdY6MogCs+Mjy8/SRk9Y9vG/azYdV9ICSqW4YMioIK+y3jo7ObPtXeirSp1j0FA8IdAkh42Yzhu2jsl3CxA5VUfBcpmeWhesUbRLz1iDn1mnkLhJagFWaUytE/qB0zwOpi1PdQ1wxbW1ySc6/NMIGGkf0uq63/4su63TxNB6TXDW3YkVOwH9MWVjX8HLiO7yRbI4w/IT1s1rYFMn/37gMCWaGmBaG5tqGbus3SiiPx4duZ1Nu+qNbkReAFKdyEPcFGY3k4d6J7LjkNWfEE9Zage15hbTDhjs1aPRBCSVbG/3mihrceWDZqm7EvmGN8ZBKIamMMW2slQaPSSITWGdyIMg6EVABrQ45L4iUiq7n/dDVg23pmljZ4YtU3GJzyOmhekFoxOWvJIk9kGgR8YvUKrCyZp80ly9XcADLsBF/W2Kx3TGn2NwGnJ5TUlPBPmOMrnZNPLfmcYTwDeeBXDjSpTyPMCKOq2wtnp3WGrYQ0F+XkgW40rr4OFLWbAdCkJ+RBROATZGl4zG6Yy1nv09xQgzkVetA+zBH4OPEa6su+R9YNfkz4V9fUEoZZ3bYIldwoHGbgxBqJt4/dtCy4ZN9nSOFOoeBfpNmwAqmBwmHblqIsWWBr10PNM2lFxStV+eLTl/PUGodVZEkXjtvIQuK0URKYfnVx0BH2+jU6SKsO3gASRTnMAfRH+FY2d6tGYJ0Q9CCW3F/P3doaJ9SmDuNZuK/Zm5TLVW3idkogEyzNLeYIjpWYPc81M4eT689vgOgaUnb6ghgVu8OKcqO+/KcNN+U9ep3k2hbTj/qABFfhYtNPbo0IPrQido0YZtNCN40SXqpmJCYMOSOwA17/wGa5HS2jZFJ5ywWoK3w+AFTSASZ+s2qmEew62vOlWRcj3/bTn0riBM4FB0FO9ixJZSQjncKSLN5F3tg+4X5ezVBk0Gcnqky5N1kZ48R8fKg98YVHzEX4VShmGI3w9PdA2iKxTOb+0Ow0yHPDAaPB/1QO68BCAZKwEZ8Bb7IHLn9MwGE6AW+BE9+4y/H+iJ2EfjKeWHhEpVNhyHAeyT0VeHgpFr9OKULe7NKEZN2Qfz2atkLj4FS1ZHvYCjqxxaciyeWGEGZ7iH5HGajhJPcFq0U1vz6ySOYuU2Yd94c6Sl/cTBlyB80zr2WHBgi2NJe1IGG1uVZ7VZS7rFB4/BT0MR5dK+YMuulkFlJDhyQ0m9ZH3pAWduVahhb8KAwI+OH+etPqbiCZMtXdr8j+TUK9pZmypXoAjP4K6+JujlD3B+fXinZrDi99YwiVXHa7I92VItw5gfMK+Z3oOZXzfTWzxpMqebV6aE02w6nmcj3ehShX1qXgYpUKUmDHDmemezpcstJKo0YlS9pYLpevkSQGtY0in4u9eJGvB88H5Q71GOTqhrKzgUgIzBLtYKsM/8l9bGghcAmsBh5VRjqQ6fgXSThR8pgSpNPOtZ3fB4RPe7+smQKSVAj1aIkHiDKxeYsOCciiX0JvRqQ+yHQgJHYj6z3HPEMO2bUW0TP4ii7sp196Nu1pWvcuj/du2k0N5DiS6tKw+ZLeWibyisvMtcbaauJXMVisF4msUIUVXV+6tOSsGPpOlCR7znOFCCrQIFm5z6T9l4zfxmbiLQHCNE/NyjQHOMU4+RtMG5/Ys3dpbRsohfKdlr+rtNp2MsMKY3B0Fjp2tLyaMTMqxufGMxTwu1a9/JoCkGOdJ0r7bwCsVX1xNuH/YjJHLYKp7qb9dM3145gesub3okoA+ia3GdHhVbrLdN1qn3BkeOqgryarO0M6byR1EJA9ZNaZy4mdSdz6ruTRXM9vlj88L8sYltXiILjsWXGbuFeKccLypzWpUaZbp48pwQ5p6A0QorCwP6R0SxPPe/7fF3vnkF7pprOiVO03sO61KoeWavdMqjIweG8Hg7Ca7OAU71MHHu5aNQf88ibfJmQ9ZuY+iGmd3CAVOXR2vxO/s4XMebHNvqvZzF+KrD0ilQczTafVH1KJwMzzEnDAwqIsE57dZjPeJBpTYVPUBGtvWlKynYhZpSNS4LQIa6zzIPE+sw+pk/NHjTR8kXfDUZvP1g3/e6OMP1KLpC8xeHJwG0WMeOGyyvjDebSDzEDSlCMr8MxIZXLGSxcApmD/Jmv5rSkASGke7Je8Sq5K6M2JrOZvSymBLawy4pvV5uv3EVYF0uf/LLjffN98gl2dhpj7jSL712YYr14eS5G0xgVmXlKm/DnevYB0VQLrphr7I8nnB4y/Edd9vPJlsqVUBMg/UPB7yn2Ni/sxyjOhylbK5B/PTziFHqk82sGw4TUfIW9fUyh5GvoebRelSObIDyGSqNCAfpTw0zxbeai/EXYj3uPdWMuCV0/+ce6+T4rjaPJW8csrE+VxV6y6WoCoVuXBuYGeG88Fh2uQZZIf4JSrtKFVHXZjvWLnhudnp2vmgv3UXNoyAnN1t/xJRPmkC82166uzrmZaTc5CxMw/8YW/5Sebofx5rmUj1m1HUKP0B71+MhTtzkYeLb3vO/ql7wO/W7bigsHsw9zbTfAiVlthVuY2ZEs4RlN6RLyLZZGa0c8UYi7DPmYZuL1Co24DTlpZTP0GkYZfoYQ/OCdbdHxOCAJ8Fl3aWeONiNCIUU1P1ul6CjPFrBul42dWeLhmpwOxo0zu+FsDmZW0uVH0IDF2DOAZiKnnh36WXOsCi21Js/ofMmeHxUWe9ciSLwF8oL9thKIUhJQ+i0MPeMkOYo5pwYMwz5u5/6E6Rr9Cd+TqXqQY1ajMF1kkN1pG2QB9eCFqrx3zRApfTkPcO2Pd5OkW/+Wtn6T73ErxeBuLmu0zE9a19Z7xGll71qNU7ZL9n2aI45MJkw6D4lVqYNiVgKGX2NfZCWMDCyoXuhv/Wek3h5/+yoLobvRCWxnL1uMuFPXAmrGd9luSCj5Mx7lvfQX00WPo6NAeoAVc1kEeSmcWwmq9E2X7//prsz1rZRjXnENtH0sBCD5W1MrfF02htzf9O43WYf1PGjcULyPpYhzW6LGWrgo/xq8bM/pauphh74dGTceggkmrgiNtdxo8a1o47l7jUfaUPPN6eZBFE39P01Tc2M5fMtakwhXhuYT9ltaswiZw7JlnJZG+yPI2izqtRpQxWXft8ZkgKBPOjR2E+Yj5iFIByZQ9q8R2Y5726RTPUjRlbHVzfbg85UoAdM+K8KuYYDPb0RwyRvf31O/VpUkUIWyMXRnFYixlkMjoyDlBPhHs3UNbSpKiOVhBQR3Mmuxsv+t9zuAhFnDu8s0zjUKtbcj6wjS5cnyjrt53fDVoWGhaKSlBE/XN+rdKFW8V1maiNn9DVrUo03ZWuoc1oYDQ8MmwI3efrrC3zNLBP9Ju6GpzXPXjLwOM3l1nCJRnfL4ujb7Gfv5R1PP/cvv4/3L7/St7mIaHNDUHMnP71y/vYq761E1K543vaP//pfUEsDBBQAAgAIAGC/iFLKiNnASgAAAGsAAAAbAAAAdW5pdmVyc2FsL3VuaXZlcnNhbC5wbmcueG1ss7GvyM1RKEstKs7Mz7NVMtQzULK34+WyKShKLctMLVeoAIoZ6RlAgJJCJSq3PDOlJAMoZGBijhDMSM1MzyixVTK3MIUL6gPNBABQSwMEFAACAAgAs70EU/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CzvQRT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LO9BFO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s70EU4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CzvQRT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CzvQRTk2hAfocBAADZBAAAIgAAAHZpZGVvbGVjdHVyZS9odG1sX3NraW5fc2V0dGluZ3MuanO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LO9BFO8fTX3SgAAAEkAAAAfAAAAdmlkZW9sZWN0dXJlL2xvY2FsX3NldHRpbmdzLnhtbLOxr8jNUShLLSrOzM+zVTLUM1BSSM1Lzk/JzEu3VQoNcdO1UFIoLknMS0nMyc9LtVXKy1dSsLfjssnJT07MCU4tKQEqLNa34wIAUEsBAgAAFAACAAgAsL0EUzIbuiL5AwAA4A4AABgAAAAAAAAAAQAAAAAAAAAAAG5vbmUvY29tbW9uX21lc3NhZ2VzLmxuZ1BLAQIAABQAAgAIALC9BFMVHmAbowAAAH8BAAApAAAAAAAAAAEAAAAAAC8EAABub25lL3BsYXliYWNrX2FuZF9uYXZpZ2F0aW9uX3NldHRpbmdzLnhtbFBLAQIAABQAAgAIALC9BFMfVIpqMAMAAMcOAAAiAAAAAAAAAAEAAAAAABkFAABub25lL2ZsYXNoX3B1Ymxpc2hpbmdfc2V0dGluZ3MueG1sUEsBAgAAFAACAAgAsL0EU3FXlJ0VAQAA0QIAABwAAAAAAAAAAQAAAAAAiQgAAG5vbmUvZmxhc2hfc2tpbl9zZXR0aW5ncy54bWxQSwECAAAUAAIACACwvQRT15twlisDAABvDgAAIQAAAAAAAAABAAAAAADYCQAAbm9uZS9odG1sX3B1Ymxpc2hpbmdfc2V0dGluZ3MueG1sUEsBAgAAFAACAAgAsL0EU45z9vpqAAAA5QAAABoAAAAAAAAAAQAAAAAAQg0AAG5vbmUvaHRtbF9za2luX3NldHRpbmdzLmpzUEsBAgAAFAACAAgAsL0EU7x9NfdKAAAASQAAABcAAAAAAAAAAQAAAAAA5A0AAG5vbmUvbG9jYWxfc2V0dGluZ3MueG1sUEsBAgAAFAACAAgAO0j2UsPEmHZHAwAA4QkAABQAAAAAAAAAAQAAAAAAYw4AAHVuaXZlcnNhbC9wbGF5ZXIueG1sUEsBAgAAFAACAAgAsr0EUwairqlyBgAAJhkAAB0AAAAAAAAAAQAAAAAA3BEAAHVuaXZlcnNhbC9jb21tb25fbWVzc2FnZXMubG5nUEsBAgAAFAACAAgAsr0EUxUeYBujAAAAfwEAAC4AAAAAAAAAAQAAAAAAiRgAAHVuaXZlcnNhbC9wbGF5YmFja19hbmRfbmF2aWdhdGlvbl9zZXR0aW5ncy54bWxQSwECAAAUAAIACACyvQRTWYGOgVEEAADcFQAAJwAAAAAAAAABAAAAAAB4GQAAdW5pdmVyc2FsL2ZsYXNoX3B1Ymxpc2hpbmdfc2V0dGluZ3MueG1sUEsBAgAAFAACAAgAsr0EU687lYqIAwAA4QwAACEAAAAAAAAAAQAAAAAADh4AAHVuaXZlcnNhbC9mbGFzaF9za2luX3NldHRpbmdzLnhtbFBLAQIAABQAAgAIALK9BFORShrPTAQAAGYVAAAmAAAAAAAAAAEAAAAAANUhAAB1bml2ZXJzYWwvaHRtbF9wdWJsaXNoaW5nX3NldHRpbmdzLnhtbFBLAQIAABQAAgAIALK9BFP2p7V0wwEAAIwGAAAfAAAAAAAAAAEAAAAAAGUmAAB1bml2ZXJzYWwvaHRtbF9za2luX3NldHRpbmdzLmpzUEsBAgAAFAACAAgAsr0EU5QTsyJpAAAAbgAAABwAAAAAAAAAAQAAAAAAZSgAAHVuaXZlcnNhbC9sb2NhbF9zZXR0aW5ncy54bWxQSwECAAAUAAIACABgv4hSgH0PIIkTAAD/OAAAFwAAAAAAAAAAAAAAAAAIKQAAdW5pdmVyc2FsL3VuaXZlcnNhbC5wbmdQSwECAAAUAAIACABgv4hSyojZwEoAAABrAAAAGwAAAAAAAAABAAAAAADGPAAAdW5pdmVyc2FsL3VuaXZlcnNhbC5wbmcueG1sUEsBAgAAFAACAAgAs70EU/axDkKjBQAApRUAACAAAAAAAAAAAQAAAAAAST0AAHZpZGVvbGVjdHVyZS9jb21tb25fbWVzc2FnZXMubG5nUEsBAgAAFAACAAgAs70EUxUeYBujAAAAfwEAADEAAAAAAAAAAQAAAAAAKkMAAHZpZGVvbGVjdHVyZS9wbGF5YmFja19hbmRfbmF2aWdhdGlvbl9zZXR0aW5ncy54bWxQSwECAAAUAAIACACzvQRTp4ruNgwFAADlGQAAKgAAAAAAAAABAAAAAAAcRAAAdmlkZW9sZWN0dXJlL2ZsYXNoX3B1Ymxpc2hpbmdfc2V0dGluZ3MueG1sUEsBAgAAFAACAAgAs70EU492Vf5vAgAAhwgAACQAAAAAAAAAAQAAAAAAcEkAAHZpZGVvbGVjdHVyZS9mbGFzaF9za2luX3NldHRpbmdzLnhtbFBLAQIAABQAAgAIALO9BFN8n4QKAgUAAF0ZAAApAAAAAAAAAAEAAAAAACFMAAB2aWRlb2xlY3R1cmUvaHRtbF9wdWJsaXNoaW5nX3NldHRpbmdzLnhtbFBLAQIAABQAAgAIALO9BFOTaEB+hwEAANkEAAAiAAAAAAAAAAEAAAAAAGpRAAB2aWRlb2xlY3R1cmUvaHRtbF9za2luX3NldHRpbmdzLmpzUEsBAgAAFAACAAgAs70EU7x9NfdKAAAASQAAAB8AAAAAAAAAAQAAAAAAMVMAAHZpZGVvbGVjdHVyZS9sb2NhbF9zZXR0aW5ncy54bWxQSwUGAAAAABgAGABkBwAAuFMAAAAA"/>
  <p:tag name="ISPRING_ULTRA_SCORM_COURCE_TITLE" val="1.2.3 How are data analyzed and interpreted"/>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wordSettings&quot;:{&quot;printCopies&quot;:1},&quot;studioSettings&quot;:{&quot;onlineDestinationFolderId&quot;:&quot;0&quot;,&quot;onlineDestinationUrl&quot;:&quot;dhis2-academy.ispring.com&quot;}}"/>
  <p:tag name="ISPRING_PRESENTATION_TITLE" val="1.2.3 How are data analyzed and interpreted"/>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Production\\1.2.3 How are data analyzed and interpreted&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583A4DB-6E97-4F46-BBBE-F2E997155F66}:284"/>
  <p:tag name="ISPRING_SLIDE_INDENT_LEVEL" val="0"/>
  <p:tag name="ISPRING_SLIDE_ID_2" val="{ABB76AD3-3228-40AF-A221-3AB9B0B37CE5}"/>
  <p:tag name="GENSWF_ADVANCE_TIME" val="21.000"/>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A10BDF89-6DD4-415D-93FB-483B4A37C95D}:307"/>
  <p:tag name="ISPRING_SLIDE_INDENT_LEVEL" val="0"/>
  <p:tag name="ISPRING_SLIDE_ID_2" val="{06F83CE6-7653-4AC3-85E0-368043E2645A}"/>
  <p:tag name="GENSWF_ADVANCE_TIME" val="23.000"/>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14D28630-7228-4F00-BC6C-2C0C88576058}"/>
  <p:tag name="GENSWF_ADVANCE_TIME" val="31.092"/>
  <p:tag name="TIMING" val="|2.343|7.973|1.046|1.043|5.08|5.032|1.966"/>
</p:tagLst>
</file>

<file path=ppt/tags/tag1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2CAA4125-D308-472A-B76A-DB19346B9FF6}"/>
  <p:tag name="GENSWF_ADVANCE_TIME" val="12.758"/>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7C8614A-E057-4546-B75F-A0362CC4A35B}"/>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495C5112-2C7B-4521-8B1C-54B694C43D5A}"/>
  <p:tag name="GENSWF_ADVANCE_TIME" val="16.401"/>
  <p:tag name="TIMING" val="|1.314|3.34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ISPRING_SLIDE_ID_2" val="{67728F40-8B27-4B6F-9C67-57A748A6430E}"/>
  <p:tag name="GENSWF_ADVANCE_TIME" val="14.929"/>
  <p:tag name="TIMING" val="|6.445|1.215|1.413|1.39"/>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EF7A3D-776A-4DFB-A562-4738726329FC}:298"/>
  <p:tag name="ISPRING_SLIDE_INDENT_LEVEL" val="0"/>
  <p:tag name="ISPRING_SLIDE_ID_2" val="{93873636-2F0F-440F-9330-A8849B21DA9B}"/>
  <p:tag name="GENSWF_ADVANCE_TIME" val="17.952"/>
  <p:tag name="TIMING" val="|2.709|5.382|4.594|2.047"/>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E9E5D4B-D827-4FCD-9339-F665586C9055}:277"/>
  <p:tag name="ISPRING_SLIDE_INDENT_LEVEL" val="0"/>
  <p:tag name="GENSWF_ADVANCE_TIME" val="112.000"/>
  <p:tag name="ISPRING_SLIDE_ID_2" val="{C7723FB8-92AD-420E-B4DE-70B4D803D29A}"/>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7CF6DFB-1F9A-4C47-A037-E1A243984D29}:278"/>
  <p:tag name="ISPRING_SLIDE_INDENT_LEVEL" val="0"/>
  <p:tag name="ISPRING_SLIDE_ID_2" val="{581AFEF0-B74D-4004-8514-86850D40B0E2}"/>
  <p:tag name="GENSWF_ADVANCE_TIME" val="9.562"/>
  <p:tag name="TIMING" val="|1.532"/>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11CF5E8-9146-4D5C-8DC5-521C0D465C53}:283"/>
  <p:tag name="ISPRING_SLIDE_INDENT_LEVEL" val="0"/>
  <p:tag name="ISPRING_SLIDE_ID_2" val="{3B372850-F078-4CCE-A84D-F2684CBEA0E0}"/>
  <p:tag name="GENSWF_ADVANCE_TIME" val="36.000"/>
  <p:tag name="TIMING" val="|1.644|11.61|5.185|4.083|1.43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768BDCB2-FC43-447B-BA8B-C18E914C7B41}:309"/>
  <p:tag name="ISPRING_SLIDE_ID_2" val="{671CC9E6-590D-45D6-81BE-C03B0D5E1EC5}"/>
  <p:tag name="GENSWF_ADVANCE_TIME" val="25.00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4346</TotalTime>
  <Words>716</Words>
  <Application>Microsoft Macintosh PowerPoint</Application>
  <PresentationFormat>Widescreen</PresentationFormat>
  <Paragraphs>47</Paragraphs>
  <Slides>12</Slides>
  <Notes>12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Example: child vaccination program</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1.2.3 How are data analyzed and interpreted</dc:title>
  <dc:subject>elearning</dc:subject>
  <dc:creator>Alejandra Avila</dc:creator>
  <cp:lastModifiedBy>Simona Sekerova</cp:lastModifiedBy>
  <cp:revision>347</cp:revision>
  <cp:lastPrinted>2021-06-09T13:32:46Z</cp:lastPrinted>
  <dcterms:created xsi:type="dcterms:W3CDTF">2021-02-03T12:41:27Z</dcterms:created>
  <dcterms:modified xsi:type="dcterms:W3CDTF">2022-12-13T15:01:24Z</dcterms:modified>
</cp:coreProperties>
</file>